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83" r:id="rId5"/>
    <p:sldId id="285" r:id="rId6"/>
  </p:sldIdLst>
  <p:sldSz cx="9144000" cy="5143500" type="screen16x9"/>
  <p:notesSz cx="6865938" cy="95408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rsula Doherty" initials="UD" lastIdx="11" clrIdx="0">
    <p:extLst>
      <p:ext uri="{19B8F6BF-5375-455C-9EA6-DF929625EA0E}">
        <p15:presenceInfo xmlns:p15="http://schemas.microsoft.com/office/powerpoint/2012/main" userId="S::ursula.doherty@scotrail.co.uk::702bc732-5de3-4afa-b1fa-873d65f07a23" providerId="AD"/>
      </p:ext>
    </p:extLst>
  </p:cmAuthor>
  <p:cmAuthor id="2" name="Karampal Sidhu" initials="KS" lastIdx="12" clrIdx="1">
    <p:extLst>
      <p:ext uri="{19B8F6BF-5375-455C-9EA6-DF929625EA0E}">
        <p15:presenceInfo xmlns:p15="http://schemas.microsoft.com/office/powerpoint/2012/main" userId="S::karampal.sidhu@scotrail.co.uk::f3722de3-d925-4ba8-aea0-730879b3cc5d" providerId="AD"/>
      </p:ext>
    </p:extLst>
  </p:cmAuthor>
  <p:cmAuthor id="3" name="Gregor Gudgeon" initials="GG" lastIdx="2" clrIdx="2">
    <p:extLst>
      <p:ext uri="{19B8F6BF-5375-455C-9EA6-DF929625EA0E}">
        <p15:presenceInfo xmlns:p15="http://schemas.microsoft.com/office/powerpoint/2012/main" userId="S::gregor.gudgeon@scotrail.co.uk::92487dbd-843d-453b-897d-05f324d0bf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2664"/>
    <a:srgbClr val="032E71"/>
    <a:srgbClr val="004687"/>
    <a:srgbClr val="FFFFFF"/>
    <a:srgbClr val="B2D235"/>
    <a:srgbClr val="7DC242"/>
    <a:srgbClr val="C6DE89"/>
    <a:srgbClr val="B1D78A"/>
    <a:srgbClr val="469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3792" autoAdjust="0"/>
  </p:normalViewPr>
  <p:slideViewPr>
    <p:cSldViewPr snapToGrid="0">
      <p:cViewPr varScale="1">
        <p:scale>
          <a:sx n="79" d="100"/>
          <a:sy n="79" d="100"/>
        </p:scale>
        <p:origin x="58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225885826771655E-2"/>
          <c:y val="5.3234498031496068E-2"/>
          <c:w val="0.9277741141732283"/>
          <c:h val="0.68998203740157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0-4CEA-831D-A15A3A371E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80-4CEA-831D-A15A3A371E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80-4CEA-831D-A15A3A371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2810239"/>
        <c:axId val="1374861807"/>
      </c:barChart>
      <c:catAx>
        <c:axId val="133281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4861807"/>
        <c:crosses val="autoZero"/>
        <c:auto val="1"/>
        <c:lblAlgn val="ctr"/>
        <c:lblOffset val="100"/>
        <c:noMultiLvlLbl val="0"/>
      </c:catAx>
      <c:valAx>
        <c:axId val="1374861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2810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69AD4E-82A8-4F84-B55E-C8CA99F679FA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1528A56F-D130-415A-A2F1-6F9CED7E5FDD}">
      <dgm:prSet phldrT="[Text]" phldr="1" custT="1"/>
      <dgm:spPr/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F9ADC9FD-9EDA-4ED8-A056-7A3D6EECE894}" type="parTrans" cxnId="{BF7BB724-BB17-4F20-B30C-5176CBAE066D}">
      <dgm:prSet/>
      <dgm:spPr/>
      <dgm:t>
        <a:bodyPr/>
        <a:lstStyle/>
        <a:p>
          <a:endParaRPr lang="en-GB"/>
        </a:p>
      </dgm:t>
    </dgm:pt>
    <dgm:pt modelId="{62548F5E-0288-47C4-BA73-B1AFC2C80134}" type="sibTrans" cxnId="{BF7BB724-BB17-4F20-B30C-5176CBAE066D}">
      <dgm:prSet/>
      <dgm:spPr/>
      <dgm:t>
        <a:bodyPr/>
        <a:lstStyle/>
        <a:p>
          <a:endParaRPr lang="en-GB"/>
        </a:p>
      </dgm:t>
    </dgm:pt>
    <dgm:pt modelId="{EEE3E6C9-BAFC-4850-812C-F3925BCA9EBD}">
      <dgm:prSet phldrT="[Text]" phldr="1" custT="1"/>
      <dgm:spPr>
        <a:solidFill>
          <a:schemeClr val="accent2"/>
        </a:solidFill>
      </dgm:spPr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952F9325-471A-4B5A-877F-38E508310B7D}" type="parTrans" cxnId="{208BF41E-6208-44AA-974A-DE9CBB2E97F8}">
      <dgm:prSet/>
      <dgm:spPr/>
      <dgm:t>
        <a:bodyPr/>
        <a:lstStyle/>
        <a:p>
          <a:endParaRPr lang="en-GB"/>
        </a:p>
      </dgm:t>
    </dgm:pt>
    <dgm:pt modelId="{A1BE7F66-0656-418D-AE05-EF465F49B1F0}" type="sibTrans" cxnId="{208BF41E-6208-44AA-974A-DE9CBB2E97F8}">
      <dgm:prSet/>
      <dgm:spPr/>
      <dgm:t>
        <a:bodyPr/>
        <a:lstStyle/>
        <a:p>
          <a:endParaRPr lang="en-GB"/>
        </a:p>
      </dgm:t>
    </dgm:pt>
    <dgm:pt modelId="{7E2FE314-D110-4520-A266-0DBD63E4BC0E}">
      <dgm:prSet phldrT="[Text]" phldr="1" custT="1"/>
      <dgm:spPr>
        <a:solidFill>
          <a:schemeClr val="accent6"/>
        </a:solidFill>
      </dgm:spPr>
      <dgm:t>
        <a:bodyPr/>
        <a:lstStyle/>
        <a:p>
          <a:endParaRPr lang="en-GB" sz="1600">
            <a:solidFill>
              <a:schemeClr val="bg1"/>
            </a:solidFill>
          </a:endParaRPr>
        </a:p>
      </dgm:t>
    </dgm:pt>
    <dgm:pt modelId="{DA6E2913-D516-41FA-8CCE-C0D77C71E6F9}" type="parTrans" cxnId="{FAF05FFD-3CFB-4E65-B7D3-A99E77DECF8B}">
      <dgm:prSet/>
      <dgm:spPr/>
      <dgm:t>
        <a:bodyPr/>
        <a:lstStyle/>
        <a:p>
          <a:endParaRPr lang="en-GB"/>
        </a:p>
      </dgm:t>
    </dgm:pt>
    <dgm:pt modelId="{984D4C3C-3D90-49B7-A78E-B35ACA384F37}" type="sibTrans" cxnId="{FAF05FFD-3CFB-4E65-B7D3-A99E77DECF8B}">
      <dgm:prSet/>
      <dgm:spPr/>
      <dgm:t>
        <a:bodyPr/>
        <a:lstStyle/>
        <a:p>
          <a:endParaRPr lang="en-GB"/>
        </a:p>
      </dgm:t>
    </dgm:pt>
    <dgm:pt modelId="{34A9C025-75BE-495F-8819-0D134DB8F5CB}" type="pres">
      <dgm:prSet presAssocID="{C369AD4E-82A8-4F84-B55E-C8CA99F679FA}" presName="Name0" presStyleCnt="0">
        <dgm:presLayoutVars>
          <dgm:dir/>
          <dgm:animLvl val="lvl"/>
          <dgm:resizeHandles val="exact"/>
        </dgm:presLayoutVars>
      </dgm:prSet>
      <dgm:spPr/>
    </dgm:pt>
    <dgm:pt modelId="{E3DB27D4-71B5-40E0-9474-D0FA27B05525}" type="pres">
      <dgm:prSet presAssocID="{1528A56F-D130-415A-A2F1-6F9CED7E5FDD}" presName="Name8" presStyleCnt="0"/>
      <dgm:spPr/>
    </dgm:pt>
    <dgm:pt modelId="{A856FDF7-1104-43C9-8136-AD10A313CA15}" type="pres">
      <dgm:prSet presAssocID="{1528A56F-D130-415A-A2F1-6F9CED7E5FDD}" presName="level" presStyleLbl="node1" presStyleIdx="0" presStyleCnt="3" custLinFactX="100000" custLinFactNeighborX="116797" custLinFactNeighborY="-35268">
        <dgm:presLayoutVars>
          <dgm:chMax val="1"/>
          <dgm:bulletEnabled val="1"/>
        </dgm:presLayoutVars>
      </dgm:prSet>
      <dgm:spPr/>
    </dgm:pt>
    <dgm:pt modelId="{5BBAE17C-3084-45E5-858C-4A303A55F8FE}" type="pres">
      <dgm:prSet presAssocID="{1528A56F-D130-415A-A2F1-6F9CED7E5FD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D12A8CA-76FE-422A-BE7E-0B11D902389B}" type="pres">
      <dgm:prSet presAssocID="{EEE3E6C9-BAFC-4850-812C-F3925BCA9EBD}" presName="Name8" presStyleCnt="0"/>
      <dgm:spPr/>
    </dgm:pt>
    <dgm:pt modelId="{95D05A18-90DD-48FE-BF1E-339A9F949367}" type="pres">
      <dgm:prSet presAssocID="{EEE3E6C9-BAFC-4850-812C-F3925BCA9EBD}" presName="level" presStyleLbl="node1" presStyleIdx="1" presStyleCnt="3">
        <dgm:presLayoutVars>
          <dgm:chMax val="1"/>
          <dgm:bulletEnabled val="1"/>
        </dgm:presLayoutVars>
      </dgm:prSet>
      <dgm:spPr/>
    </dgm:pt>
    <dgm:pt modelId="{D7976A34-4AC9-4418-85C8-233375FB9B2A}" type="pres">
      <dgm:prSet presAssocID="{EEE3E6C9-BAFC-4850-812C-F3925BCA9EB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01FF414-33D7-4B67-A47E-6B5912F2D4F6}" type="pres">
      <dgm:prSet presAssocID="{7E2FE314-D110-4520-A266-0DBD63E4BC0E}" presName="Name8" presStyleCnt="0"/>
      <dgm:spPr/>
    </dgm:pt>
    <dgm:pt modelId="{78BBD817-053D-4BDE-A212-C34F7DBB4F50}" type="pres">
      <dgm:prSet presAssocID="{7E2FE314-D110-4520-A266-0DBD63E4BC0E}" presName="level" presStyleLbl="node1" presStyleIdx="2" presStyleCnt="3">
        <dgm:presLayoutVars>
          <dgm:chMax val="1"/>
          <dgm:bulletEnabled val="1"/>
        </dgm:presLayoutVars>
      </dgm:prSet>
      <dgm:spPr/>
    </dgm:pt>
    <dgm:pt modelId="{3B731B34-1E0A-4C8D-BED8-9A54BD155EC7}" type="pres">
      <dgm:prSet presAssocID="{7E2FE314-D110-4520-A266-0DBD63E4BC0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A139005-AB61-4E4F-B42E-94AD00FAB490}" type="presOf" srcId="{7E2FE314-D110-4520-A266-0DBD63E4BC0E}" destId="{78BBD817-053D-4BDE-A212-C34F7DBB4F50}" srcOrd="0" destOrd="0" presId="urn:microsoft.com/office/officeart/2005/8/layout/pyramid3"/>
    <dgm:cxn modelId="{90EF1C0C-D079-4C5E-A01A-44CA94B1F216}" type="presOf" srcId="{1528A56F-D130-415A-A2F1-6F9CED7E5FDD}" destId="{5BBAE17C-3084-45E5-858C-4A303A55F8FE}" srcOrd="1" destOrd="0" presId="urn:microsoft.com/office/officeart/2005/8/layout/pyramid3"/>
    <dgm:cxn modelId="{208BF41E-6208-44AA-974A-DE9CBB2E97F8}" srcId="{C369AD4E-82A8-4F84-B55E-C8CA99F679FA}" destId="{EEE3E6C9-BAFC-4850-812C-F3925BCA9EBD}" srcOrd="1" destOrd="0" parTransId="{952F9325-471A-4B5A-877F-38E508310B7D}" sibTransId="{A1BE7F66-0656-418D-AE05-EF465F49B1F0}"/>
    <dgm:cxn modelId="{BF7BB724-BB17-4F20-B30C-5176CBAE066D}" srcId="{C369AD4E-82A8-4F84-B55E-C8CA99F679FA}" destId="{1528A56F-D130-415A-A2F1-6F9CED7E5FDD}" srcOrd="0" destOrd="0" parTransId="{F9ADC9FD-9EDA-4ED8-A056-7A3D6EECE894}" sibTransId="{62548F5E-0288-47C4-BA73-B1AFC2C80134}"/>
    <dgm:cxn modelId="{4224252A-0AD0-4467-99FD-69DBA8EF5E43}" type="presOf" srcId="{1528A56F-D130-415A-A2F1-6F9CED7E5FDD}" destId="{A856FDF7-1104-43C9-8136-AD10A313CA15}" srcOrd="0" destOrd="0" presId="urn:microsoft.com/office/officeart/2005/8/layout/pyramid3"/>
    <dgm:cxn modelId="{2514894F-6553-4DB9-B57B-3E53A6FBED22}" type="presOf" srcId="{7E2FE314-D110-4520-A266-0DBD63E4BC0E}" destId="{3B731B34-1E0A-4C8D-BED8-9A54BD155EC7}" srcOrd="1" destOrd="0" presId="urn:microsoft.com/office/officeart/2005/8/layout/pyramid3"/>
    <dgm:cxn modelId="{00E80490-A02F-46D2-B9A7-155A4C0ED318}" type="presOf" srcId="{EEE3E6C9-BAFC-4850-812C-F3925BCA9EBD}" destId="{95D05A18-90DD-48FE-BF1E-339A9F949367}" srcOrd="0" destOrd="0" presId="urn:microsoft.com/office/officeart/2005/8/layout/pyramid3"/>
    <dgm:cxn modelId="{FAF46A96-5DC4-4976-9EE9-BA7BC5396830}" type="presOf" srcId="{EEE3E6C9-BAFC-4850-812C-F3925BCA9EBD}" destId="{D7976A34-4AC9-4418-85C8-233375FB9B2A}" srcOrd="1" destOrd="0" presId="urn:microsoft.com/office/officeart/2005/8/layout/pyramid3"/>
    <dgm:cxn modelId="{FAF05FFD-3CFB-4E65-B7D3-A99E77DECF8B}" srcId="{C369AD4E-82A8-4F84-B55E-C8CA99F679FA}" destId="{7E2FE314-D110-4520-A266-0DBD63E4BC0E}" srcOrd="2" destOrd="0" parTransId="{DA6E2913-D516-41FA-8CCE-C0D77C71E6F9}" sibTransId="{984D4C3C-3D90-49B7-A78E-B35ACA384F37}"/>
    <dgm:cxn modelId="{D9A375FD-8E40-4745-8C61-3CF7381A576D}" type="presOf" srcId="{C369AD4E-82A8-4F84-B55E-C8CA99F679FA}" destId="{34A9C025-75BE-495F-8819-0D134DB8F5CB}" srcOrd="0" destOrd="0" presId="urn:microsoft.com/office/officeart/2005/8/layout/pyramid3"/>
    <dgm:cxn modelId="{722FF68C-7F48-46BB-BAA7-0AFE0BE6E5C4}" type="presParOf" srcId="{34A9C025-75BE-495F-8819-0D134DB8F5CB}" destId="{E3DB27D4-71B5-40E0-9474-D0FA27B05525}" srcOrd="0" destOrd="0" presId="urn:microsoft.com/office/officeart/2005/8/layout/pyramid3"/>
    <dgm:cxn modelId="{2AB034DF-59A9-493E-B328-F8FD93D767D5}" type="presParOf" srcId="{E3DB27D4-71B5-40E0-9474-D0FA27B05525}" destId="{A856FDF7-1104-43C9-8136-AD10A313CA15}" srcOrd="0" destOrd="0" presId="urn:microsoft.com/office/officeart/2005/8/layout/pyramid3"/>
    <dgm:cxn modelId="{0B4EEDC3-B8EC-4B2A-89C7-A1F44A964DB6}" type="presParOf" srcId="{E3DB27D4-71B5-40E0-9474-D0FA27B05525}" destId="{5BBAE17C-3084-45E5-858C-4A303A55F8FE}" srcOrd="1" destOrd="0" presId="urn:microsoft.com/office/officeart/2005/8/layout/pyramid3"/>
    <dgm:cxn modelId="{7E9B1563-4812-40EF-AE2A-8C9864F262CB}" type="presParOf" srcId="{34A9C025-75BE-495F-8819-0D134DB8F5CB}" destId="{4D12A8CA-76FE-422A-BE7E-0B11D902389B}" srcOrd="1" destOrd="0" presId="urn:microsoft.com/office/officeart/2005/8/layout/pyramid3"/>
    <dgm:cxn modelId="{B95BFD88-8689-4F51-96E1-2AAB905F39CB}" type="presParOf" srcId="{4D12A8CA-76FE-422A-BE7E-0B11D902389B}" destId="{95D05A18-90DD-48FE-BF1E-339A9F949367}" srcOrd="0" destOrd="0" presId="urn:microsoft.com/office/officeart/2005/8/layout/pyramid3"/>
    <dgm:cxn modelId="{458AF930-6429-459C-AE4F-AAD76B4D338C}" type="presParOf" srcId="{4D12A8CA-76FE-422A-BE7E-0B11D902389B}" destId="{D7976A34-4AC9-4418-85C8-233375FB9B2A}" srcOrd="1" destOrd="0" presId="urn:microsoft.com/office/officeart/2005/8/layout/pyramid3"/>
    <dgm:cxn modelId="{4BAD2190-CD0F-4C78-A77D-4E3BB1D69D64}" type="presParOf" srcId="{34A9C025-75BE-495F-8819-0D134DB8F5CB}" destId="{B01FF414-33D7-4B67-A47E-6B5912F2D4F6}" srcOrd="2" destOrd="0" presId="urn:microsoft.com/office/officeart/2005/8/layout/pyramid3"/>
    <dgm:cxn modelId="{584E6345-9E67-4AB1-BBDD-7FC7AAF4BD68}" type="presParOf" srcId="{B01FF414-33D7-4B67-A47E-6B5912F2D4F6}" destId="{78BBD817-053D-4BDE-A212-C34F7DBB4F50}" srcOrd="0" destOrd="0" presId="urn:microsoft.com/office/officeart/2005/8/layout/pyramid3"/>
    <dgm:cxn modelId="{2A778AA8-3A16-41C7-84DA-45132288BC58}" type="presParOf" srcId="{B01FF414-33D7-4B67-A47E-6B5912F2D4F6}" destId="{3B731B34-1E0A-4C8D-BED8-9A54BD155EC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69063A-76DB-4C68-AC22-BD8822F3B154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816A1B63-87F2-4DC5-A180-6D230994A2FF}">
      <dgm:prSet phldrT="[Text]" phldr="1"/>
      <dgm:spPr>
        <a:solidFill>
          <a:schemeClr val="tx2"/>
        </a:solidFill>
      </dgm:spPr>
      <dgm:t>
        <a:bodyPr/>
        <a:lstStyle/>
        <a:p>
          <a:endParaRPr lang="en-GB"/>
        </a:p>
      </dgm:t>
    </dgm:pt>
    <dgm:pt modelId="{42B0DCB2-FFB7-4FC7-A1B9-258DCF09A8C8}" type="parTrans" cxnId="{197723BF-E63A-49AB-90DA-D5B8693EAB4D}">
      <dgm:prSet/>
      <dgm:spPr/>
      <dgm:t>
        <a:bodyPr/>
        <a:lstStyle/>
        <a:p>
          <a:endParaRPr lang="en-GB"/>
        </a:p>
      </dgm:t>
    </dgm:pt>
    <dgm:pt modelId="{E384CB3A-1AA6-48AD-9B40-DC9B9F080D62}" type="sibTrans" cxnId="{197723BF-E63A-49AB-90DA-D5B8693EAB4D}">
      <dgm:prSet/>
      <dgm:spPr/>
      <dgm:t>
        <a:bodyPr/>
        <a:lstStyle/>
        <a:p>
          <a:endParaRPr lang="en-GB"/>
        </a:p>
      </dgm:t>
    </dgm:pt>
    <dgm:pt modelId="{9AE74512-02EE-4BB4-951D-2C0B66A2861D}">
      <dgm:prSet phldrT="[Text]" phldr="1"/>
      <dgm:spPr>
        <a:solidFill>
          <a:schemeClr val="accent6"/>
        </a:solidFill>
      </dgm:spPr>
      <dgm:t>
        <a:bodyPr/>
        <a:lstStyle/>
        <a:p>
          <a:endParaRPr lang="en-GB"/>
        </a:p>
      </dgm:t>
    </dgm:pt>
    <dgm:pt modelId="{791B2C07-630A-4004-A008-23E7720E65EC}" type="parTrans" cxnId="{32DF1CDF-4B3B-4CD6-9947-20038DCD31D5}">
      <dgm:prSet/>
      <dgm:spPr/>
      <dgm:t>
        <a:bodyPr/>
        <a:lstStyle/>
        <a:p>
          <a:endParaRPr lang="en-GB"/>
        </a:p>
      </dgm:t>
    </dgm:pt>
    <dgm:pt modelId="{6C48D70C-CC18-4626-8B58-B0DD5A5EA7EE}" type="sibTrans" cxnId="{32DF1CDF-4B3B-4CD6-9947-20038DCD31D5}">
      <dgm:prSet/>
      <dgm:spPr/>
      <dgm:t>
        <a:bodyPr/>
        <a:lstStyle/>
        <a:p>
          <a:endParaRPr lang="en-GB"/>
        </a:p>
      </dgm:t>
    </dgm:pt>
    <dgm:pt modelId="{19FB8AC0-05FF-4B06-B72F-E452B8EF49FA}">
      <dgm:prSet phldrT="[Text]" phldr="1"/>
      <dgm:spPr>
        <a:solidFill>
          <a:schemeClr val="accent2"/>
        </a:solidFill>
      </dgm:spPr>
      <dgm:t>
        <a:bodyPr/>
        <a:lstStyle/>
        <a:p>
          <a:endParaRPr lang="en-GB"/>
        </a:p>
      </dgm:t>
    </dgm:pt>
    <dgm:pt modelId="{096FC7BB-E491-4F2B-97EE-C2C0D62C3C62}" type="parTrans" cxnId="{7DED2689-0DAD-4B46-AE55-CE7FA47B3815}">
      <dgm:prSet/>
      <dgm:spPr/>
      <dgm:t>
        <a:bodyPr/>
        <a:lstStyle/>
        <a:p>
          <a:endParaRPr lang="en-GB"/>
        </a:p>
      </dgm:t>
    </dgm:pt>
    <dgm:pt modelId="{FACD447A-6C3C-41F0-8F0A-F25E82DFB589}" type="sibTrans" cxnId="{7DED2689-0DAD-4B46-AE55-CE7FA47B3815}">
      <dgm:prSet/>
      <dgm:spPr/>
      <dgm:t>
        <a:bodyPr/>
        <a:lstStyle/>
        <a:p>
          <a:endParaRPr lang="en-GB"/>
        </a:p>
      </dgm:t>
    </dgm:pt>
    <dgm:pt modelId="{270F89CD-2287-479D-803F-CDEE9465907E}" type="pres">
      <dgm:prSet presAssocID="{C769063A-76DB-4C68-AC22-BD8822F3B154}" presName="compositeShape" presStyleCnt="0">
        <dgm:presLayoutVars>
          <dgm:chMax val="7"/>
          <dgm:dir/>
          <dgm:resizeHandles val="exact"/>
        </dgm:presLayoutVars>
      </dgm:prSet>
      <dgm:spPr/>
    </dgm:pt>
    <dgm:pt modelId="{8917D290-5F70-417A-8506-6E0692F5ADA3}" type="pres">
      <dgm:prSet presAssocID="{C769063A-76DB-4C68-AC22-BD8822F3B154}" presName="wedge1" presStyleLbl="node1" presStyleIdx="0" presStyleCnt="3" custScaleX="47312" custScaleY="47312" custLinFactNeighborX="8762" custLinFactNeighborY="31722"/>
      <dgm:spPr/>
    </dgm:pt>
    <dgm:pt modelId="{3CB26693-5D90-46A7-897B-C98F48A692CC}" type="pres">
      <dgm:prSet presAssocID="{C769063A-76DB-4C68-AC22-BD8822F3B15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608B2D0-D318-4106-9964-75ABD5C100AC}" type="pres">
      <dgm:prSet presAssocID="{C769063A-76DB-4C68-AC22-BD8822F3B154}" presName="wedge2" presStyleLbl="node1" presStyleIdx="1" presStyleCnt="3" custScaleX="47312" custScaleY="47312" custLinFactNeighborX="13807" custLinFactNeighborY="28746"/>
      <dgm:spPr/>
    </dgm:pt>
    <dgm:pt modelId="{4FC2A20A-6AC8-4518-9E55-0807B01652FB}" type="pres">
      <dgm:prSet presAssocID="{C769063A-76DB-4C68-AC22-BD8822F3B15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6698CB6-86F9-4F9C-B3AF-D0AD0A8E8178}" type="pres">
      <dgm:prSet presAssocID="{C769063A-76DB-4C68-AC22-BD8822F3B154}" presName="wedge3" presStyleLbl="node1" presStyleIdx="2" presStyleCnt="3" custScaleX="47312" custScaleY="47312" custLinFactNeighborX="13807" custLinFactNeighborY="28746"/>
      <dgm:spPr/>
    </dgm:pt>
    <dgm:pt modelId="{9A3176C3-9125-4E7D-AB30-66209457903A}" type="pres">
      <dgm:prSet presAssocID="{C769063A-76DB-4C68-AC22-BD8822F3B15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94A9119-2F9C-41E5-ABE3-E1256BE9637D}" type="presOf" srcId="{9AE74512-02EE-4BB4-951D-2C0B66A2861D}" destId="{4FC2A20A-6AC8-4518-9E55-0807B01652FB}" srcOrd="1" destOrd="0" presId="urn:microsoft.com/office/officeart/2005/8/layout/chart3"/>
    <dgm:cxn modelId="{B11D6538-CBB0-47F1-9434-AAB7FDD4A0E8}" type="presOf" srcId="{9AE74512-02EE-4BB4-951D-2C0B66A2861D}" destId="{6608B2D0-D318-4106-9964-75ABD5C100AC}" srcOrd="0" destOrd="0" presId="urn:microsoft.com/office/officeart/2005/8/layout/chart3"/>
    <dgm:cxn modelId="{E80F695B-917A-4A1E-B327-C00E5816B576}" type="presOf" srcId="{816A1B63-87F2-4DC5-A180-6D230994A2FF}" destId="{8917D290-5F70-417A-8506-6E0692F5ADA3}" srcOrd="0" destOrd="0" presId="urn:microsoft.com/office/officeart/2005/8/layout/chart3"/>
    <dgm:cxn modelId="{7DED2689-0DAD-4B46-AE55-CE7FA47B3815}" srcId="{C769063A-76DB-4C68-AC22-BD8822F3B154}" destId="{19FB8AC0-05FF-4B06-B72F-E452B8EF49FA}" srcOrd="2" destOrd="0" parTransId="{096FC7BB-E491-4F2B-97EE-C2C0D62C3C62}" sibTransId="{FACD447A-6C3C-41F0-8F0A-F25E82DFB589}"/>
    <dgm:cxn modelId="{438A3A8D-716A-446C-A99A-5B2EF833F18D}" type="presOf" srcId="{19FB8AC0-05FF-4B06-B72F-E452B8EF49FA}" destId="{36698CB6-86F9-4F9C-B3AF-D0AD0A8E8178}" srcOrd="0" destOrd="0" presId="urn:microsoft.com/office/officeart/2005/8/layout/chart3"/>
    <dgm:cxn modelId="{FF71638E-894B-4BFD-AA5A-40A946E3E725}" type="presOf" srcId="{816A1B63-87F2-4DC5-A180-6D230994A2FF}" destId="{3CB26693-5D90-46A7-897B-C98F48A692CC}" srcOrd="1" destOrd="0" presId="urn:microsoft.com/office/officeart/2005/8/layout/chart3"/>
    <dgm:cxn modelId="{E5C8BC99-4E28-4B13-8EA9-543DF83D4F78}" type="presOf" srcId="{19FB8AC0-05FF-4B06-B72F-E452B8EF49FA}" destId="{9A3176C3-9125-4E7D-AB30-66209457903A}" srcOrd="1" destOrd="0" presId="urn:microsoft.com/office/officeart/2005/8/layout/chart3"/>
    <dgm:cxn modelId="{91F3F6B5-9F8B-4B02-98FA-5E831EF24811}" type="presOf" srcId="{C769063A-76DB-4C68-AC22-BD8822F3B154}" destId="{270F89CD-2287-479D-803F-CDEE9465907E}" srcOrd="0" destOrd="0" presId="urn:microsoft.com/office/officeart/2005/8/layout/chart3"/>
    <dgm:cxn modelId="{197723BF-E63A-49AB-90DA-D5B8693EAB4D}" srcId="{C769063A-76DB-4C68-AC22-BD8822F3B154}" destId="{816A1B63-87F2-4DC5-A180-6D230994A2FF}" srcOrd="0" destOrd="0" parTransId="{42B0DCB2-FFB7-4FC7-A1B9-258DCF09A8C8}" sibTransId="{E384CB3A-1AA6-48AD-9B40-DC9B9F080D62}"/>
    <dgm:cxn modelId="{32DF1CDF-4B3B-4CD6-9947-20038DCD31D5}" srcId="{C769063A-76DB-4C68-AC22-BD8822F3B154}" destId="{9AE74512-02EE-4BB4-951D-2C0B66A2861D}" srcOrd="1" destOrd="0" parTransId="{791B2C07-630A-4004-A008-23E7720E65EC}" sibTransId="{6C48D70C-CC18-4626-8B58-B0DD5A5EA7EE}"/>
    <dgm:cxn modelId="{B88B68EF-E618-40D1-B973-16585950E066}" type="presParOf" srcId="{270F89CD-2287-479D-803F-CDEE9465907E}" destId="{8917D290-5F70-417A-8506-6E0692F5ADA3}" srcOrd="0" destOrd="0" presId="urn:microsoft.com/office/officeart/2005/8/layout/chart3"/>
    <dgm:cxn modelId="{4A9184F9-E221-4B1D-A5F3-EBF2EE1EBF50}" type="presParOf" srcId="{270F89CD-2287-479D-803F-CDEE9465907E}" destId="{3CB26693-5D90-46A7-897B-C98F48A692CC}" srcOrd="1" destOrd="0" presId="urn:microsoft.com/office/officeart/2005/8/layout/chart3"/>
    <dgm:cxn modelId="{A42E3AF5-753C-48FA-9BDB-F2FCBBEFB4D1}" type="presParOf" srcId="{270F89CD-2287-479D-803F-CDEE9465907E}" destId="{6608B2D0-D318-4106-9964-75ABD5C100AC}" srcOrd="2" destOrd="0" presId="urn:microsoft.com/office/officeart/2005/8/layout/chart3"/>
    <dgm:cxn modelId="{162E80A1-C255-4D2A-8DE8-C0F4812F10F5}" type="presParOf" srcId="{270F89CD-2287-479D-803F-CDEE9465907E}" destId="{4FC2A20A-6AC8-4518-9E55-0807B01652FB}" srcOrd="3" destOrd="0" presId="urn:microsoft.com/office/officeart/2005/8/layout/chart3"/>
    <dgm:cxn modelId="{190E6DC3-1EF3-4792-A37A-EE5E83FD1943}" type="presParOf" srcId="{270F89CD-2287-479D-803F-CDEE9465907E}" destId="{36698CB6-86F9-4F9C-B3AF-D0AD0A8E8178}" srcOrd="4" destOrd="0" presId="urn:microsoft.com/office/officeart/2005/8/layout/chart3"/>
    <dgm:cxn modelId="{16FEC46B-9C87-42B1-804D-D5D80FB8E2B7}" type="presParOf" srcId="{270F89CD-2287-479D-803F-CDEE9465907E}" destId="{9A3176C3-9125-4E7D-AB30-66209457903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6FDF7-1104-43C9-8136-AD10A313CA15}">
      <dsp:nvSpPr>
        <dsp:cNvPr id="0" name=""/>
        <dsp:cNvSpPr/>
      </dsp:nvSpPr>
      <dsp:spPr>
        <a:xfrm rot="10800000">
          <a:off x="0" y="0"/>
          <a:ext cx="2294402" cy="509867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solidFill>
              <a:schemeClr val="bg1"/>
            </a:solidFill>
          </a:endParaRPr>
        </a:p>
      </dsp:txBody>
      <dsp:txXfrm rot="-10800000">
        <a:off x="401520" y="0"/>
        <a:ext cx="1491361" cy="509867"/>
      </dsp:txXfrm>
    </dsp:sp>
    <dsp:sp modelId="{95D05A18-90DD-48FE-BF1E-339A9F949367}">
      <dsp:nvSpPr>
        <dsp:cNvPr id="0" name=""/>
        <dsp:cNvSpPr/>
      </dsp:nvSpPr>
      <dsp:spPr>
        <a:xfrm rot="10800000">
          <a:off x="382400" y="509867"/>
          <a:ext cx="1529601" cy="509867"/>
        </a:xfrm>
        <a:prstGeom prst="trapezoid">
          <a:avLst>
            <a:gd name="adj" fmla="val 75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solidFill>
              <a:schemeClr val="bg1"/>
            </a:solidFill>
          </a:endParaRPr>
        </a:p>
      </dsp:txBody>
      <dsp:txXfrm rot="-10800000">
        <a:off x="650080" y="509867"/>
        <a:ext cx="994240" cy="509867"/>
      </dsp:txXfrm>
    </dsp:sp>
    <dsp:sp modelId="{78BBD817-053D-4BDE-A212-C34F7DBB4F50}">
      <dsp:nvSpPr>
        <dsp:cNvPr id="0" name=""/>
        <dsp:cNvSpPr/>
      </dsp:nvSpPr>
      <dsp:spPr>
        <a:xfrm rot="10800000">
          <a:off x="764800" y="1019734"/>
          <a:ext cx="764800" cy="509867"/>
        </a:xfrm>
        <a:prstGeom prst="trapezoid">
          <a:avLst>
            <a:gd name="adj" fmla="val 75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solidFill>
              <a:schemeClr val="bg1"/>
            </a:solidFill>
          </a:endParaRPr>
        </a:p>
      </dsp:txBody>
      <dsp:txXfrm rot="-10800000">
        <a:off x="764800" y="1019734"/>
        <a:ext cx="764800" cy="509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7D290-5F70-417A-8506-6E0692F5ADA3}">
      <dsp:nvSpPr>
        <dsp:cNvPr id="0" name=""/>
        <dsp:cNvSpPr/>
      </dsp:nvSpPr>
      <dsp:spPr>
        <a:xfrm>
          <a:off x="2627540" y="2256553"/>
          <a:ext cx="1615118" cy="1615118"/>
        </a:xfrm>
        <a:prstGeom prst="pie">
          <a:avLst>
            <a:gd name="adj1" fmla="val 16200000"/>
            <a:gd name="adj2" fmla="val 180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3505664" y="2554581"/>
        <a:ext cx="547986" cy="538372"/>
      </dsp:txXfrm>
    </dsp:sp>
    <dsp:sp modelId="{6608B2D0-D318-4106-9964-75ABD5C100AC}">
      <dsp:nvSpPr>
        <dsp:cNvPr id="0" name=""/>
        <dsp:cNvSpPr/>
      </dsp:nvSpPr>
      <dsp:spPr>
        <a:xfrm>
          <a:off x="2623793" y="2256560"/>
          <a:ext cx="1615118" cy="1615118"/>
        </a:xfrm>
        <a:prstGeom prst="pie">
          <a:avLst>
            <a:gd name="adj1" fmla="val 1800000"/>
            <a:gd name="adj2" fmla="val 900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>
        <a:off x="3066027" y="3275623"/>
        <a:ext cx="730648" cy="499917"/>
      </dsp:txXfrm>
    </dsp:sp>
    <dsp:sp modelId="{36698CB6-86F9-4F9C-B3AF-D0AD0A8E8178}">
      <dsp:nvSpPr>
        <dsp:cNvPr id="0" name=""/>
        <dsp:cNvSpPr/>
      </dsp:nvSpPr>
      <dsp:spPr>
        <a:xfrm>
          <a:off x="2623793" y="2256560"/>
          <a:ext cx="1615118" cy="1615118"/>
        </a:xfrm>
        <a:prstGeom prst="pie">
          <a:avLst>
            <a:gd name="adj1" fmla="val 9000000"/>
            <a:gd name="adj2" fmla="val 1620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2796841" y="2573815"/>
        <a:ext cx="547986" cy="538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5240" cy="4770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Brand Engagement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110" y="1"/>
            <a:ext cx="2975240" cy="4770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BC229-04F8-DE4E-861C-FDFB6A8E337A}" type="datetime1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062176"/>
            <a:ext cx="2975240" cy="4770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110" y="9062176"/>
            <a:ext cx="2975240" cy="4770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144A1-B818-124E-AA68-F7F8938B4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0379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5240" cy="4770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Brand Engagement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10" y="1"/>
            <a:ext cx="2975240" cy="4770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6584C-6FD5-9248-9FFE-D4AA0BCD9C2F}" type="datetime1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715963"/>
            <a:ext cx="6361112" cy="357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5" y="4531916"/>
            <a:ext cx="5492750" cy="429339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62176"/>
            <a:ext cx="2975240" cy="4770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10" y="9062176"/>
            <a:ext cx="2975240" cy="4770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A4F56-6E81-AF45-AB69-E0AC361D7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6247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" Type="http://schemas.openxmlformats.org/officeDocument/2006/relationships/image" Target="../media/image3.png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svg"/><Relationship Id="rId19" Type="http://schemas.openxmlformats.org/officeDocument/2006/relationships/image" Target="../media/image33.pn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6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97410" y="1421182"/>
            <a:ext cx="7556773" cy="1102519"/>
          </a:xfrm>
          <a:prstGeom prst="rect">
            <a:avLst/>
          </a:prstGeom>
        </p:spPr>
        <p:txBody>
          <a:bodyPr lIns="72000" bIns="46800" anchor="b"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409" y="2536459"/>
            <a:ext cx="7556773" cy="131445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spcBef>
                <a:spcPts val="0"/>
              </a:spcBef>
              <a:buNone/>
              <a:tabLst>
                <a:tab pos="3136900" algn="l"/>
              </a:tabLst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Project Name / 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A4F3D9-D2B3-4E80-8508-AD4B4BFD3C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70" y="247589"/>
            <a:ext cx="1062789" cy="366662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1B9EB3B-F6FF-4F32-9880-0734EC6A72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DA85027-221E-40E9-9558-09F161B5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A5F17E-B255-418C-A23F-56DBDBCD936D}"/>
              </a:ext>
            </a:extLst>
          </p:cNvPr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4B12B4-DF43-4324-906C-8C071E8E03D8}"/>
              </a:ext>
            </a:extLst>
          </p:cNvPr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90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: Image background and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C8B184AC-EA5B-B34E-998B-BD90E65C36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0D4D4D2-4925-4D28-820C-73CF76DA71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410" y="1421182"/>
            <a:ext cx="7556773" cy="1102519"/>
          </a:xfrm>
          <a:prstGeom prst="rect">
            <a:avLst/>
          </a:prstGeom>
        </p:spPr>
        <p:txBody>
          <a:bodyPr lIns="72000" bIns="46800" anchor="b"/>
          <a:lstStyle>
            <a:lvl1pPr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A6D2BC6-6CA1-40EB-AAC5-1921630FDF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409" y="2536459"/>
            <a:ext cx="7556773" cy="131445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spcBef>
                <a:spcPts val="0"/>
              </a:spcBef>
              <a:buNone/>
              <a:tabLst>
                <a:tab pos="3136900" algn="l"/>
              </a:tabLst>
              <a:defRPr sz="1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054E57-2F9A-4F7D-9E12-B0EA7C335BA4}"/>
              </a:ext>
            </a:extLst>
          </p:cNvPr>
          <p:cNvSpPr/>
          <p:nvPr userDrawn="1"/>
        </p:nvSpPr>
        <p:spPr>
          <a:xfrm>
            <a:off x="-1" y="0"/>
            <a:ext cx="9144001" cy="822034"/>
          </a:xfrm>
          <a:prstGeom prst="rect">
            <a:avLst/>
          </a:prstGeom>
          <a:solidFill>
            <a:srgbClr val="0026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B699539-179B-405D-8C4B-1F5A07F66A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70" y="247589"/>
            <a:ext cx="1062789" cy="366662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FC5A815-67AD-A841-AB03-E877932B2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Project Name /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3522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: Image background and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mask&#10;&#10;Description automatically generated with low confidence">
            <a:extLst>
              <a:ext uri="{FF2B5EF4-FFF2-40B4-BE49-F238E27FC236}">
                <a16:creationId xmlns:a16="http://schemas.microsoft.com/office/drawing/2014/main" id="{49572B65-4A4B-AA48-AACB-08F06F993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0D4D4D2-4925-4D28-820C-73CF76DA71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410" y="1421182"/>
            <a:ext cx="7556773" cy="1102519"/>
          </a:xfrm>
          <a:prstGeom prst="rect">
            <a:avLst/>
          </a:prstGeom>
        </p:spPr>
        <p:txBody>
          <a:bodyPr lIns="72000" bIns="46800" anchor="b"/>
          <a:lstStyle>
            <a:lvl1pPr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A6D2BC6-6CA1-40EB-AAC5-1921630FDF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409" y="2536459"/>
            <a:ext cx="7556773" cy="131445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spcBef>
                <a:spcPts val="0"/>
              </a:spcBef>
              <a:buNone/>
              <a:tabLst>
                <a:tab pos="3136900" algn="l"/>
              </a:tabLst>
              <a:defRPr sz="1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054E57-2F9A-4F7D-9E12-B0EA7C335BA4}"/>
              </a:ext>
            </a:extLst>
          </p:cNvPr>
          <p:cNvSpPr/>
          <p:nvPr userDrawn="1"/>
        </p:nvSpPr>
        <p:spPr>
          <a:xfrm>
            <a:off x="-1" y="0"/>
            <a:ext cx="9144001" cy="822034"/>
          </a:xfrm>
          <a:prstGeom prst="rect">
            <a:avLst/>
          </a:prstGeom>
          <a:solidFill>
            <a:srgbClr val="0026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B699539-179B-405D-8C4B-1F5A07F66A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70" y="247589"/>
            <a:ext cx="1062789" cy="366662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FC5A815-67AD-A841-AB03-E877932B2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Project Name /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28673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: Image background and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1B5669-223B-4C1A-A1A8-EDDA786EC1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58810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0D4D4D2-4925-4D28-820C-73CF76DA71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410" y="1421182"/>
            <a:ext cx="7556773" cy="1102519"/>
          </a:xfrm>
          <a:prstGeom prst="rect">
            <a:avLst/>
          </a:prstGeom>
        </p:spPr>
        <p:txBody>
          <a:bodyPr lIns="72000" bIns="46800" anchor="b"/>
          <a:lstStyle>
            <a:lvl1pPr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A6D2BC6-6CA1-40EB-AAC5-1921630FDF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409" y="2536459"/>
            <a:ext cx="7556773" cy="131445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spcBef>
                <a:spcPts val="0"/>
              </a:spcBef>
              <a:buNone/>
              <a:tabLst>
                <a:tab pos="3136900" algn="l"/>
              </a:tabLst>
              <a:defRPr sz="1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1B79CB-8375-4298-B334-25C15A4B26FB}"/>
              </a:ext>
            </a:extLst>
          </p:cNvPr>
          <p:cNvSpPr/>
          <p:nvPr userDrawn="1"/>
        </p:nvSpPr>
        <p:spPr>
          <a:xfrm>
            <a:off x="-1" y="0"/>
            <a:ext cx="9144001" cy="822034"/>
          </a:xfrm>
          <a:prstGeom prst="rect">
            <a:avLst/>
          </a:prstGeom>
          <a:solidFill>
            <a:srgbClr val="0026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ED1443-E69B-45F8-AD01-4A16669BF3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70" y="247589"/>
            <a:ext cx="1062789" cy="36666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D0EC99-441C-1546-8D99-4E3703F8D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Project Name /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84881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: Image background and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6982DC9A-F879-4B8F-957D-1270238BA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AB46F44-86E8-49D8-BFC8-EB6B3ED56CBE}"/>
              </a:ext>
            </a:extLst>
          </p:cNvPr>
          <p:cNvSpPr/>
          <p:nvPr userDrawn="1"/>
        </p:nvSpPr>
        <p:spPr>
          <a:xfrm>
            <a:off x="-1" y="0"/>
            <a:ext cx="9144001" cy="822034"/>
          </a:xfrm>
          <a:prstGeom prst="rect">
            <a:avLst/>
          </a:prstGeom>
          <a:solidFill>
            <a:srgbClr val="0026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5D6FC47-5C30-4D74-B562-72407A7EB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Project Name / Section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315366A-E591-432F-B993-277F969AA7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70" y="247589"/>
            <a:ext cx="1062789" cy="36666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DDE2B31-4423-421A-8EFC-DEA0C977C4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410" y="1421182"/>
            <a:ext cx="7556773" cy="1102519"/>
          </a:xfrm>
          <a:prstGeom prst="rect">
            <a:avLst/>
          </a:prstGeom>
        </p:spPr>
        <p:txBody>
          <a:bodyPr lIns="72000" bIns="46800" anchor="b"/>
          <a:lstStyle>
            <a:lvl1pPr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03D26D58-8DDE-4A22-B55F-521C2F5041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409" y="2536459"/>
            <a:ext cx="7556773" cy="131445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spcBef>
                <a:spcPts val="0"/>
              </a:spcBef>
              <a:buNone/>
              <a:tabLst>
                <a:tab pos="3136900" algn="l"/>
              </a:tabLst>
              <a:defRPr sz="1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38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Image background and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ain on a bridge&#10;&#10;Description automatically generated with medium confidence">
            <a:extLst>
              <a:ext uri="{FF2B5EF4-FFF2-40B4-BE49-F238E27FC236}">
                <a16:creationId xmlns:a16="http://schemas.microsoft.com/office/drawing/2014/main" id="{74C7C614-47E5-DD41-A7D2-2F0786989B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0D4D4D2-4925-4D28-820C-73CF76DA71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410" y="1421182"/>
            <a:ext cx="7556773" cy="1102519"/>
          </a:xfrm>
          <a:prstGeom prst="rect">
            <a:avLst/>
          </a:prstGeom>
        </p:spPr>
        <p:txBody>
          <a:bodyPr lIns="72000" bIns="46800" anchor="b"/>
          <a:lstStyle>
            <a:lvl1pPr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A6D2BC6-6CA1-40EB-AAC5-1921630FDF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409" y="2536459"/>
            <a:ext cx="7556773" cy="131445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spcBef>
                <a:spcPts val="0"/>
              </a:spcBef>
              <a:buNone/>
              <a:tabLst>
                <a:tab pos="3136900" algn="l"/>
              </a:tabLst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054E57-2F9A-4F7D-9E12-B0EA7C335BA4}"/>
              </a:ext>
            </a:extLst>
          </p:cNvPr>
          <p:cNvSpPr/>
          <p:nvPr userDrawn="1"/>
        </p:nvSpPr>
        <p:spPr>
          <a:xfrm>
            <a:off x="-1" y="0"/>
            <a:ext cx="9164506" cy="822034"/>
          </a:xfrm>
          <a:prstGeom prst="rect">
            <a:avLst/>
          </a:prstGeom>
          <a:solidFill>
            <a:srgbClr val="0026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B699539-179B-405D-8C4B-1F5A07F66A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70" y="247589"/>
            <a:ext cx="1062789" cy="366662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F7735BB-982D-934A-A52C-617797FAF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Project Name /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78947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: Image background and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5BDB7EF6-FFCA-9856-6C4C-0270DE8E3D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 descr="A train on a bridge&#10;&#10;Description automatically generated">
            <a:extLst>
              <a:ext uri="{FF2B5EF4-FFF2-40B4-BE49-F238E27FC236}">
                <a16:creationId xmlns:a16="http://schemas.microsoft.com/office/drawing/2014/main" id="{C0B67418-0DE3-B023-23F5-CEEE1D64E2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0D4D4D2-4925-4D28-820C-73CF76DA71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410" y="1421182"/>
            <a:ext cx="7556773" cy="1102519"/>
          </a:xfrm>
          <a:prstGeom prst="rect">
            <a:avLst/>
          </a:prstGeom>
        </p:spPr>
        <p:txBody>
          <a:bodyPr lIns="72000" bIns="46800" anchor="b"/>
          <a:lstStyle>
            <a:lvl1pPr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A6D2BC6-6CA1-40EB-AAC5-1921630FDF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409" y="2536459"/>
            <a:ext cx="7556773" cy="131445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spcBef>
                <a:spcPts val="0"/>
              </a:spcBef>
              <a:buNone/>
              <a:tabLst>
                <a:tab pos="3136900" algn="l"/>
              </a:tabLst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F7735BB-982D-934A-A52C-617797FAF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Project Name /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45514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: Image background and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5BDB7EF6-FFCA-9856-6C4C-0270DE8E3D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0D4D4D2-4925-4D28-820C-73CF76DA71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410" y="1421182"/>
            <a:ext cx="7556773" cy="1102519"/>
          </a:xfrm>
          <a:prstGeom prst="rect">
            <a:avLst/>
          </a:prstGeom>
        </p:spPr>
        <p:txBody>
          <a:bodyPr lIns="72000" bIns="46800" anchor="b"/>
          <a:lstStyle>
            <a:lvl1pPr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A6D2BC6-6CA1-40EB-AAC5-1921630FDF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409" y="2536459"/>
            <a:ext cx="7556773" cy="131445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spcBef>
                <a:spcPts val="0"/>
              </a:spcBef>
              <a:buNone/>
              <a:tabLst>
                <a:tab pos="3136900" algn="l"/>
              </a:tabLst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F7735BB-982D-934A-A52C-617797FAF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Project Name /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20506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: Image background and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rain on the railway tracks&#10;&#10;Description automatically generated with medium confidence">
            <a:extLst>
              <a:ext uri="{FF2B5EF4-FFF2-40B4-BE49-F238E27FC236}">
                <a16:creationId xmlns:a16="http://schemas.microsoft.com/office/drawing/2014/main" id="{BE64E8B5-5C8F-CE46-81BD-524B60612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2054E57-2F9A-4F7D-9E12-B0EA7C335BA4}"/>
              </a:ext>
            </a:extLst>
          </p:cNvPr>
          <p:cNvSpPr/>
          <p:nvPr userDrawn="1"/>
        </p:nvSpPr>
        <p:spPr>
          <a:xfrm>
            <a:off x="-1" y="0"/>
            <a:ext cx="9164506" cy="822034"/>
          </a:xfrm>
          <a:prstGeom prst="rect">
            <a:avLst/>
          </a:prstGeom>
          <a:solidFill>
            <a:srgbClr val="0026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B699539-179B-405D-8C4B-1F5A07F66A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70" y="247589"/>
            <a:ext cx="1062789" cy="366662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F7735BB-982D-934A-A52C-617797FAF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Project Name / Section 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8D713FD-F8E5-3344-80A4-684E991053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410" y="1421182"/>
            <a:ext cx="7556773" cy="1102519"/>
          </a:xfrm>
          <a:prstGeom prst="rect">
            <a:avLst/>
          </a:prstGeom>
        </p:spPr>
        <p:txBody>
          <a:bodyPr lIns="72000" bIns="46800" anchor="b"/>
          <a:lstStyle>
            <a:lvl1pPr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DD6F838-AC07-884A-8401-8202359004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409" y="2536459"/>
            <a:ext cx="7556773" cy="131445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spcBef>
                <a:spcPts val="0"/>
              </a:spcBef>
              <a:buNone/>
              <a:tabLst>
                <a:tab pos="3136900" algn="l"/>
              </a:tabLst>
              <a:defRPr sz="1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16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: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410" y="1049476"/>
            <a:ext cx="8529312" cy="400184"/>
          </a:xfrm>
          <a:prstGeom prst="rect">
            <a:avLst/>
          </a:prstGeom>
        </p:spPr>
        <p:txBody>
          <a:bodyPr lIns="72000" anchor="t">
            <a:normAutofit/>
          </a:bodyPr>
          <a:lstStyle>
            <a:lvl1pPr>
              <a:lnSpc>
                <a:spcPct val="70000"/>
              </a:lnSpc>
              <a:tabLst/>
              <a:defRPr sz="2800">
                <a:solidFill>
                  <a:srgbClr val="0046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Agenda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410" y="1570021"/>
            <a:ext cx="8529312" cy="2519832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marR="0" indent="-2124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36900" algn="l"/>
              </a:tabLst>
              <a:defRPr sz="1400" b="0" i="0">
                <a:solidFill>
                  <a:srgbClr val="0046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  <a:p>
            <a:r>
              <a:rPr lang="en-GB"/>
              <a:t>Click to edit master subtitle style</a:t>
            </a:r>
            <a:endParaRPr lang="en-US"/>
          </a:p>
          <a:p>
            <a:r>
              <a:rPr lang="en-GB"/>
              <a:t>Click to edit master subtitle style</a:t>
            </a:r>
          </a:p>
          <a:p>
            <a:r>
              <a:rPr lang="en-GB"/>
              <a:t>Click to edit master subtitle style</a:t>
            </a:r>
            <a:endParaRPr lang="en-US"/>
          </a:p>
          <a:p>
            <a:r>
              <a:rPr lang="en-GB"/>
              <a:t>Click to edit master subtitle style</a:t>
            </a:r>
            <a:endParaRPr lang="en-US"/>
          </a:p>
          <a:p>
            <a:r>
              <a:rPr lang="en-GB"/>
              <a:t>Click to edit master subtitle style</a:t>
            </a:r>
            <a:endParaRPr lang="en-US"/>
          </a:p>
          <a:p>
            <a:r>
              <a:rPr lang="en-GB"/>
              <a:t>Click to edit master subtitle style</a:t>
            </a:r>
            <a:endParaRPr lang="en-US"/>
          </a:p>
          <a:p>
            <a:r>
              <a:rPr lang="en-GB"/>
              <a:t>Click to edit master subtitle style</a:t>
            </a:r>
            <a:endParaRPr lang="en-US"/>
          </a:p>
          <a:p>
            <a:r>
              <a:rPr lang="en-GB"/>
              <a:t>Click to edit master subtitle style</a:t>
            </a:r>
            <a:endParaRPr lang="en-US"/>
          </a:p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C3A457-F3B6-4B64-8ACB-50BE7BD154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69" y="247405"/>
            <a:ext cx="1062789" cy="36666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208878-23A1-42AC-9886-304DFE6F62C5}"/>
              </a:ext>
            </a:extLst>
          </p:cNvPr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rgbClr val="0046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66A3907-3853-4741-88C7-BDBCA052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4DF04DC-0633-4695-8F0E-22559972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98C36F-0B11-4C72-B411-44A54DB7A0E6}"/>
              </a:ext>
            </a:extLst>
          </p:cNvPr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rgbClr val="0046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75624830-0B0A-4AEA-AE2A-BA6D6C75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Project Name /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13196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: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9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4B11203-0C4E-4D3E-ACCE-CE22A6FD7A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70" y="247589"/>
            <a:ext cx="1062789" cy="36666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D86C330-19C8-41FD-85A1-4E24859E86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410" y="1421182"/>
            <a:ext cx="7556773" cy="1102519"/>
          </a:xfrm>
          <a:prstGeom prst="rect">
            <a:avLst/>
          </a:prstGeom>
        </p:spPr>
        <p:txBody>
          <a:bodyPr lIns="72000" bIns="46800" anchor="b"/>
          <a:lstStyle>
            <a:lvl1pPr>
              <a:defRPr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Section title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E1EBE45-A07A-4EB3-A0A6-575DF56F67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409" y="2536459"/>
            <a:ext cx="7556773" cy="131445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spcBef>
                <a:spcPts val="0"/>
              </a:spcBef>
              <a:buNone/>
              <a:tabLst>
                <a:tab pos="3136900" algn="l"/>
              </a:tabLst>
              <a:defRPr sz="14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Section detail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8BD6F06-4CE1-42AD-AA1E-75FFFEFDC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Project Name / Section Title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554FDF18-2338-41A4-909B-C31201F99A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9A2C663-A9AA-4DE5-A4B2-7649CFEC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7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: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0C7EEF2F-C795-8E18-3C2F-6805496D9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Project Name / 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A4F3D9-D2B3-4E80-8508-AD4B4BFD3C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70" y="247589"/>
            <a:ext cx="1062789" cy="366662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1B9EB3B-F6FF-4F32-9880-0734EC6A72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DA85027-221E-40E9-9558-09F161B5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A5F17E-B255-418C-A23F-56DBDBCD936D}"/>
              </a:ext>
            </a:extLst>
          </p:cNvPr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4B12B4-DF43-4324-906C-8C071E8E03D8}"/>
              </a:ext>
            </a:extLst>
          </p:cNvPr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978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: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6531D6-8C05-471C-AE3F-EECDE3316A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69" y="247405"/>
            <a:ext cx="1062789" cy="36666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54D1FDA-F404-4931-8CC9-693D1E6ABB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410" y="1421182"/>
            <a:ext cx="7556773" cy="1102519"/>
          </a:xfrm>
          <a:prstGeom prst="rect">
            <a:avLst/>
          </a:prstGeom>
        </p:spPr>
        <p:txBody>
          <a:bodyPr lIns="72000" bIns="46800" anchor="b"/>
          <a:lstStyle>
            <a:lvl1pPr>
              <a:defRPr sz="2800" b="1" i="0">
                <a:solidFill>
                  <a:srgbClr val="032E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Section title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0D4E54C-CEC2-42B1-A4D9-A91933077D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409" y="2536459"/>
            <a:ext cx="7556773" cy="131445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spcBef>
                <a:spcPts val="0"/>
              </a:spcBef>
              <a:buNone/>
              <a:tabLst>
                <a:tab pos="3136900" algn="l"/>
              </a:tabLst>
              <a:defRPr sz="1400" b="0" i="0">
                <a:solidFill>
                  <a:srgbClr val="032E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Section detail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841BAB-BF79-4801-8C0B-53F09451AAC1}"/>
              </a:ext>
            </a:extLst>
          </p:cNvPr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rgbClr val="0046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BA390132-9DB2-41BF-A8E9-D2A4A3656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rgbClr val="002664"/>
                </a:solidFill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F656251-95DA-4CAF-935B-70BC3A630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rgbClr val="002664"/>
                </a:solidFill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A9DD35-7C3E-4ACA-B451-4222DE3A2ACE}"/>
              </a:ext>
            </a:extLst>
          </p:cNvPr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rgbClr val="0046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94B2CDA1-D488-472E-8B99-379EAE63D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/>
            </a:lvl1pPr>
          </a:lstStyle>
          <a:p>
            <a:r>
              <a:rPr lang="en-US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Project Name /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02716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tyles: White text on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6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97410" y="973138"/>
            <a:ext cx="1937789" cy="948795"/>
          </a:xfrm>
          <a:prstGeom prst="rect">
            <a:avLst/>
          </a:prstGeom>
        </p:spPr>
        <p:txBody>
          <a:bodyPr vert="horz"/>
          <a:lstStyle>
            <a:lvl1pPr marL="0" indent="-90000">
              <a:spcBef>
                <a:spcPts val="192"/>
              </a:spcBef>
              <a:defRPr sz="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Bullet style text here 8pt</a:t>
            </a:r>
          </a:p>
          <a:p>
            <a:pPr lvl="0"/>
            <a:r>
              <a:rPr lang="en-GB"/>
              <a:t>Bullet style text here 8pt</a:t>
            </a:r>
          </a:p>
          <a:p>
            <a:pPr lvl="0"/>
            <a:r>
              <a:rPr lang="en-GB"/>
              <a:t>Bullet style text here 8pt</a:t>
            </a:r>
          </a:p>
          <a:p>
            <a:pPr lvl="0"/>
            <a:r>
              <a:rPr lang="en-GB"/>
              <a:t>Bullet style text here 8pt</a:t>
            </a:r>
          </a:p>
          <a:p>
            <a:pPr lvl="0"/>
            <a:r>
              <a:rPr lang="en-GB"/>
              <a:t>Bullet style text here 8pt</a:t>
            </a:r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297410" y="2124605"/>
            <a:ext cx="4079856" cy="1084262"/>
          </a:xfrm>
          <a:prstGeom prst="rect">
            <a:avLst/>
          </a:prstGeom>
        </p:spPr>
        <p:txBody>
          <a:bodyPr vert="horz"/>
          <a:lstStyle>
            <a:lvl1pPr marL="0" indent="-126000">
              <a:spcBef>
                <a:spcPts val="192"/>
              </a:spcBef>
              <a:defRPr sz="1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Bullet style text here 10pt</a:t>
            </a:r>
          </a:p>
          <a:p>
            <a:pPr lvl="0"/>
            <a:r>
              <a:rPr lang="en-GB"/>
              <a:t>Bullet style text here 10pt</a:t>
            </a:r>
          </a:p>
          <a:p>
            <a:pPr lvl="0"/>
            <a:r>
              <a:rPr lang="en-GB"/>
              <a:t>Bullet style text here 10pt</a:t>
            </a:r>
          </a:p>
          <a:p>
            <a:pPr lvl="0"/>
            <a:r>
              <a:rPr lang="en-GB"/>
              <a:t>Bullet style text here 10pt</a:t>
            </a:r>
          </a:p>
          <a:p>
            <a:pPr lvl="0"/>
            <a:r>
              <a:rPr lang="en-GB"/>
              <a:t>Bullet style text here 10pt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297410" y="3386139"/>
            <a:ext cx="4079856" cy="1084262"/>
          </a:xfrm>
          <a:prstGeom prst="rect">
            <a:avLst/>
          </a:prstGeom>
        </p:spPr>
        <p:txBody>
          <a:bodyPr vert="horz"/>
          <a:lstStyle>
            <a:lvl1pPr marL="0" indent="-126000">
              <a:spcBef>
                <a:spcPts val="192"/>
              </a:spcBef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Bullet style text here 12pt</a:t>
            </a:r>
          </a:p>
          <a:p>
            <a:pPr lvl="0"/>
            <a:r>
              <a:rPr lang="en-GB"/>
              <a:t>Bullet style text here 12pt</a:t>
            </a:r>
          </a:p>
          <a:p>
            <a:pPr lvl="0"/>
            <a:r>
              <a:rPr lang="en-GB"/>
              <a:t>Bullet style text here 12pt</a:t>
            </a:r>
          </a:p>
          <a:p>
            <a:pPr lvl="0"/>
            <a:r>
              <a:rPr lang="en-GB"/>
              <a:t>Bullet style text here 12pt</a:t>
            </a:r>
          </a:p>
          <a:p>
            <a:pPr lvl="0"/>
            <a:r>
              <a:rPr lang="en-GB"/>
              <a:t>Bullet style text here 12pt</a:t>
            </a:r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A64EB22-20B9-451C-9EAC-2A7BBEBC39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70" y="247589"/>
            <a:ext cx="1062789" cy="366662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6E52C54-612B-479A-88FA-4502DC5A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Project Name / Section 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DC4DB13-CBFD-468B-A5F7-149BD1185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00842EC-BAFD-44AF-A17E-6C8ECF1B4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20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tyles With Titles: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386311" y="1555750"/>
            <a:ext cx="2420390" cy="476124"/>
          </a:xfrm>
          <a:prstGeom prst="rect">
            <a:avLst/>
          </a:prstGeom>
        </p:spPr>
        <p:txBody>
          <a:bodyPr lIns="72000" anchor="b">
            <a:noAutofit/>
          </a:bodyPr>
          <a:lstStyle>
            <a:lvl1pPr>
              <a:lnSpc>
                <a:spcPct val="100000"/>
              </a:lnSpc>
              <a:tabLst/>
              <a:defRPr sz="2800" b="0" i="0" baseline="0">
                <a:solidFill>
                  <a:srgbClr val="0046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/>
              <a:t>Bullet title</a:t>
            </a:r>
            <a:endParaRPr lang="en-US">
              <a:latin typeface="Calibri Light"/>
              <a:cs typeface="Calibri Light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310" y="2074209"/>
            <a:ext cx="2420391" cy="559890"/>
          </a:xfrm>
          <a:prstGeom prst="rect">
            <a:avLst/>
          </a:prstGeom>
        </p:spPr>
        <p:txBody>
          <a:bodyPr lIns="72000" tIns="0" numCol="1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3136900" algn="l"/>
              </a:tabLst>
              <a:defRPr sz="1400" b="0" i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subtitle</a:t>
            </a:r>
          </a:p>
          <a:p>
            <a:endParaRPr lang="en-US"/>
          </a:p>
          <a:p>
            <a:endParaRPr lang="en-GB"/>
          </a:p>
          <a:p>
            <a:endParaRPr lang="en-US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386310" y="2357290"/>
            <a:ext cx="2420392" cy="1052659"/>
          </a:xfrm>
          <a:prstGeom prst="rect">
            <a:avLst/>
          </a:prstGeom>
        </p:spPr>
        <p:txBody>
          <a:bodyPr vert="horz"/>
          <a:lstStyle>
            <a:lvl1pPr marL="0" indent="-126000">
              <a:spcBef>
                <a:spcPts val="192"/>
              </a:spcBef>
              <a:defRPr sz="1000" b="0" i="0" baseline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Bullet style text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453361" y="1555750"/>
            <a:ext cx="2420390" cy="476124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800" baseline="0">
                <a:solidFill>
                  <a:srgbClr val="0046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GB"/>
              <a:t>Bullet title</a:t>
            </a:r>
            <a:endParaRPr lang="en-US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6463482" y="1555750"/>
            <a:ext cx="2420390" cy="476124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800" baseline="0">
                <a:solidFill>
                  <a:srgbClr val="0046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GB"/>
              <a:t>Bullet title</a:t>
            </a:r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453359" y="2357290"/>
            <a:ext cx="2420392" cy="1052660"/>
          </a:xfrm>
          <a:prstGeom prst="rect">
            <a:avLst/>
          </a:prstGeom>
        </p:spPr>
        <p:txBody>
          <a:bodyPr vert="horz"/>
          <a:lstStyle>
            <a:lvl1pPr marL="0" indent="-122400">
              <a:spcBef>
                <a:spcPts val="192"/>
              </a:spcBef>
              <a:buFont typeface="+mj-lt"/>
              <a:buAutoNum type="arabicPeriod"/>
              <a:defRPr sz="1000" b="0" i="0" baseline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Bullet style text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463480" y="2357290"/>
            <a:ext cx="2420392" cy="1052660"/>
          </a:xfrm>
          <a:prstGeom prst="rect">
            <a:avLst/>
          </a:prstGeom>
        </p:spPr>
        <p:txBody>
          <a:bodyPr vert="horz"/>
          <a:lstStyle>
            <a:lvl1pPr marL="0" indent="-122400">
              <a:spcBef>
                <a:spcPts val="192"/>
              </a:spcBef>
              <a:buFont typeface="+mj-lt"/>
              <a:buAutoNum type="alphaLcPeriod"/>
              <a:defRPr sz="1000" b="0" i="0" baseline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Bullet style text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452813" y="2074801"/>
            <a:ext cx="2420937" cy="558800"/>
          </a:xfrm>
          <a:prstGeom prst="rect">
            <a:avLst/>
          </a:prstGeom>
        </p:spPr>
        <p:txBody>
          <a:bodyPr vert="horz" tIns="0" anchor="t" anchorCtr="0"/>
          <a:lstStyle>
            <a:lvl1pPr marL="0" indent="0">
              <a:buNone/>
              <a:defRPr sz="1400" b="0" i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subtitle</a:t>
            </a:r>
            <a:endParaRPr lang="en-US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6463482" y="2074801"/>
            <a:ext cx="2420937" cy="558800"/>
          </a:xfrm>
          <a:prstGeom prst="rect">
            <a:avLst/>
          </a:prstGeom>
        </p:spPr>
        <p:txBody>
          <a:bodyPr vert="horz" tIns="0"/>
          <a:lstStyle>
            <a:lvl1pPr marL="0" indent="0">
              <a:buNone/>
              <a:defRPr sz="1400" b="0" i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subtitle</a:t>
            </a:r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97411" y="1647205"/>
            <a:ext cx="6077169" cy="1762745"/>
            <a:chOff x="297411" y="1456705"/>
            <a:chExt cx="6077169" cy="1978970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3366914" y="1456705"/>
              <a:ext cx="0" cy="1978970"/>
            </a:xfrm>
            <a:prstGeom prst="line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297411" y="1456705"/>
              <a:ext cx="0" cy="1978970"/>
            </a:xfrm>
            <a:prstGeom prst="line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6374580" y="1456705"/>
              <a:ext cx="0" cy="1978970"/>
            </a:xfrm>
            <a:prstGeom prst="line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B3C04309-E894-4F5C-A436-A080C0F85B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69" y="247405"/>
            <a:ext cx="1062789" cy="36666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F732737-086F-4B8E-BC6B-7B130136DA5E}"/>
              </a:ext>
            </a:extLst>
          </p:cNvPr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rgbClr val="0046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C3229CF1-00CB-4ECC-92B9-E0D28BE5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rgbClr val="002664"/>
                </a:solidFill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D1A4B9C3-37FD-4736-9E77-01273F52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rgbClr val="002664"/>
                </a:solidFill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E3F7C9-04CA-4764-B076-79C08670B74A}"/>
              </a:ext>
            </a:extLst>
          </p:cNvPr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rgbClr val="0046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F2C062F-30C5-4422-B836-A6C8EDAC9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/>
            </a:lvl1pPr>
          </a:lstStyle>
          <a:p>
            <a:r>
              <a:rPr lang="en-US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Project Name /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29853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tyles With Titles: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917F11A-8F6C-42E0-8ABF-BB233DE0291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6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386311" y="1555750"/>
            <a:ext cx="2420390" cy="476124"/>
          </a:xfrm>
          <a:prstGeom prst="rect">
            <a:avLst/>
          </a:prstGeom>
        </p:spPr>
        <p:txBody>
          <a:bodyPr lIns="72000" anchor="b">
            <a:noAutofit/>
          </a:bodyPr>
          <a:lstStyle>
            <a:lvl1pPr>
              <a:lnSpc>
                <a:spcPct val="100000"/>
              </a:lnSpc>
              <a:tabLst/>
              <a:defRPr sz="28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/>
              <a:t>Bullet title</a:t>
            </a:r>
            <a:endParaRPr lang="en-US">
              <a:latin typeface="Calibri Light"/>
              <a:cs typeface="Calibri Light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310" y="2074209"/>
            <a:ext cx="2420391" cy="559890"/>
          </a:xfrm>
          <a:prstGeom prst="rect">
            <a:avLst/>
          </a:prstGeom>
        </p:spPr>
        <p:txBody>
          <a:bodyPr lIns="72000" tIns="0" numCol="1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3136900" algn="l"/>
              </a:tabLst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subtitle</a:t>
            </a:r>
          </a:p>
          <a:p>
            <a:endParaRPr lang="en-US"/>
          </a:p>
          <a:p>
            <a:endParaRPr lang="en-GB"/>
          </a:p>
          <a:p>
            <a:endParaRPr lang="en-US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386310" y="2357290"/>
            <a:ext cx="2420392" cy="1052659"/>
          </a:xfrm>
          <a:prstGeom prst="rect">
            <a:avLst/>
          </a:prstGeom>
        </p:spPr>
        <p:txBody>
          <a:bodyPr vert="horz"/>
          <a:lstStyle>
            <a:lvl1pPr marL="0" indent="-126000">
              <a:spcBef>
                <a:spcPts val="192"/>
              </a:spcBef>
              <a:defRPr sz="1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Bullet style text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453361" y="1555750"/>
            <a:ext cx="2420390" cy="476124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GB"/>
              <a:t>Bullet title</a:t>
            </a:r>
            <a:endParaRPr lang="en-US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6463482" y="1555750"/>
            <a:ext cx="2420390" cy="476124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GB"/>
              <a:t>Bullet title</a:t>
            </a:r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453359" y="2357290"/>
            <a:ext cx="2420392" cy="1052660"/>
          </a:xfrm>
          <a:prstGeom prst="rect">
            <a:avLst/>
          </a:prstGeom>
        </p:spPr>
        <p:txBody>
          <a:bodyPr vert="horz"/>
          <a:lstStyle>
            <a:lvl1pPr marL="0" indent="-122400">
              <a:spcBef>
                <a:spcPts val="192"/>
              </a:spcBef>
              <a:buFont typeface="+mj-lt"/>
              <a:buAutoNum type="arabicPeriod"/>
              <a:defRPr sz="1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Bullet style text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463480" y="2357290"/>
            <a:ext cx="2420392" cy="1052660"/>
          </a:xfrm>
          <a:prstGeom prst="rect">
            <a:avLst/>
          </a:prstGeom>
        </p:spPr>
        <p:txBody>
          <a:bodyPr vert="horz"/>
          <a:lstStyle>
            <a:lvl1pPr marL="0" indent="-122400">
              <a:spcBef>
                <a:spcPts val="192"/>
              </a:spcBef>
              <a:buFont typeface="+mj-lt"/>
              <a:buAutoNum type="alphaLcPeriod"/>
              <a:defRPr sz="1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Bullet style text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452813" y="2074801"/>
            <a:ext cx="2420937" cy="558800"/>
          </a:xfrm>
          <a:prstGeom prst="rect">
            <a:avLst/>
          </a:prstGeom>
        </p:spPr>
        <p:txBody>
          <a:bodyPr vert="horz" tIns="0" anchor="t" anchorCtr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subtitle</a:t>
            </a:r>
            <a:endParaRPr lang="en-US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6463482" y="2074801"/>
            <a:ext cx="2420937" cy="558800"/>
          </a:xfrm>
          <a:prstGeom prst="rect">
            <a:avLst/>
          </a:prstGeom>
        </p:spPr>
        <p:txBody>
          <a:bodyPr vert="horz" t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subtitle</a:t>
            </a:r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97411" y="1647205"/>
            <a:ext cx="6077169" cy="1762745"/>
            <a:chOff x="297411" y="1456705"/>
            <a:chExt cx="6077169" cy="1978970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3366914" y="1456705"/>
              <a:ext cx="0" cy="1978970"/>
            </a:xfrm>
            <a:prstGeom prst="line">
              <a:avLst/>
            </a:prstGeom>
            <a:ln w="1905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297411" y="1456705"/>
              <a:ext cx="0" cy="1978970"/>
            </a:xfrm>
            <a:prstGeom prst="line">
              <a:avLst/>
            </a:prstGeom>
            <a:ln w="1905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6374580" y="1456705"/>
              <a:ext cx="0" cy="1978970"/>
            </a:xfrm>
            <a:prstGeom prst="line">
              <a:avLst/>
            </a:prstGeom>
            <a:ln w="1905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Project Name / Section Title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6FD75B8-1241-4E73-8436-C8FCCE6DD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70" y="247589"/>
            <a:ext cx="1062789" cy="36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44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Layout: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30732" y="1524000"/>
            <a:ext cx="1946803" cy="300549"/>
          </a:xfrm>
          <a:prstGeom prst="rect">
            <a:avLst/>
          </a:prstGeom>
        </p:spPr>
        <p:txBody>
          <a:bodyPr lIns="72000" anchor="b">
            <a:noAutofit/>
          </a:bodyPr>
          <a:lstStyle>
            <a:lvl1pPr marL="0" indent="0">
              <a:buNone/>
              <a:defRPr sz="1800" b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30732" y="2167467"/>
            <a:ext cx="1946803" cy="1143000"/>
          </a:xfrm>
          <a:prstGeom prst="rect">
            <a:avLst/>
          </a:prstGeom>
        </p:spPr>
        <p:txBody>
          <a:bodyPr wrap="square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0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grey</a:t>
            </a:r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330731" y="1828800"/>
            <a:ext cx="1946804" cy="338667"/>
          </a:xfrm>
          <a:prstGeom prst="rect">
            <a:avLst/>
          </a:prstGeom>
        </p:spPr>
        <p:txBody>
          <a:bodyPr lIns="108000" t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 text</a:t>
            </a:r>
          </a:p>
          <a:p>
            <a:pPr lvl="0"/>
            <a:r>
              <a:rPr lang="en-GB"/>
              <a:t>Sub text</a:t>
            </a:r>
            <a:endParaRPr lang="en-US"/>
          </a:p>
        </p:txBody>
      </p:sp>
      <p:grpSp>
        <p:nvGrpSpPr>
          <p:cNvPr id="54" name="Group 53"/>
          <p:cNvGrpSpPr/>
          <p:nvPr userDrawn="1"/>
        </p:nvGrpSpPr>
        <p:grpSpPr>
          <a:xfrm>
            <a:off x="297410" y="1549402"/>
            <a:ext cx="6548640" cy="2612857"/>
            <a:chOff x="297410" y="1549402"/>
            <a:chExt cx="6548640" cy="2453103"/>
          </a:xfrm>
        </p:grpSpPr>
        <p:cxnSp>
          <p:nvCxnSpPr>
            <p:cNvPr id="26" name="Straight Connector 25"/>
            <p:cNvCxnSpPr/>
            <p:nvPr userDrawn="1"/>
          </p:nvCxnSpPr>
          <p:spPr>
            <a:xfrm flipH="1">
              <a:off x="297410" y="1549402"/>
              <a:ext cx="4534" cy="2453103"/>
            </a:xfrm>
            <a:prstGeom prst="line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6846050" y="1549402"/>
              <a:ext cx="0" cy="2453103"/>
            </a:xfrm>
            <a:prstGeom prst="line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4661655" y="1549402"/>
              <a:ext cx="0" cy="2453103"/>
            </a:xfrm>
            <a:prstGeom prst="line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2485720" y="1549402"/>
              <a:ext cx="0" cy="2453103"/>
            </a:xfrm>
            <a:prstGeom prst="line">
              <a:avLst/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 Placeholder 12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330732" y="3944354"/>
            <a:ext cx="1946803" cy="217905"/>
          </a:xfrm>
          <a:prstGeom prst="rect">
            <a:avLst/>
          </a:prstGeom>
        </p:spPr>
        <p:txBody>
          <a:bodyPr wrap="square" numCol="1" spcCol="252000"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b="0" i="0" smtClean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Link text</a:t>
            </a:r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807BAB9-BD59-45F9-B392-AD5EC16CF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69" y="247405"/>
            <a:ext cx="1062789" cy="366662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01B9F5-F741-4E07-8A51-E0DFC6A9D206}"/>
              </a:ext>
            </a:extLst>
          </p:cNvPr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rgbClr val="0046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B6DE13E4-2F07-4E1F-8837-0258B744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rgbClr val="002664"/>
                </a:solidFill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B8B7EB14-3BEF-4E9B-8E93-DA68C244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rgbClr val="002664"/>
                </a:solidFill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2F8C564-2C8D-40EE-BF20-3B47AC9C679B}"/>
              </a:ext>
            </a:extLst>
          </p:cNvPr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rgbClr val="0046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Footer Placeholder 4">
            <a:extLst>
              <a:ext uri="{FF2B5EF4-FFF2-40B4-BE49-F238E27FC236}">
                <a16:creationId xmlns:a16="http://schemas.microsoft.com/office/drawing/2014/main" id="{ECD33D3A-BA35-40C4-8423-93ED2489C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/>
            </a:lvl1pPr>
          </a:lstStyle>
          <a:p>
            <a:r>
              <a:rPr lang="en-US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Project Name / Section Title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3CB1F2C9-25CA-42EC-A914-1C54FDD7962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23141" y="1524000"/>
            <a:ext cx="1946803" cy="300549"/>
          </a:xfrm>
          <a:prstGeom prst="rect">
            <a:avLst/>
          </a:prstGeom>
        </p:spPr>
        <p:txBody>
          <a:bodyPr lIns="72000" anchor="b">
            <a:noAutofit/>
          </a:bodyPr>
          <a:lstStyle>
            <a:lvl1pPr marL="0" indent="0">
              <a:buNone/>
              <a:defRPr sz="1800" b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E8DC4ED3-F3E9-4090-ABC4-35ACEA4A271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523141" y="2167467"/>
            <a:ext cx="1946803" cy="1143000"/>
          </a:xfrm>
          <a:prstGeom prst="rect">
            <a:avLst/>
          </a:prstGeom>
        </p:spPr>
        <p:txBody>
          <a:bodyPr wrap="square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0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grey</a:t>
            </a:r>
            <a:endParaRPr lang="en-US"/>
          </a:p>
        </p:txBody>
      </p:sp>
      <p:sp>
        <p:nvSpPr>
          <p:cNvPr id="59" name="Text Placeholder 27">
            <a:extLst>
              <a:ext uri="{FF2B5EF4-FFF2-40B4-BE49-F238E27FC236}">
                <a16:creationId xmlns:a16="http://schemas.microsoft.com/office/drawing/2014/main" id="{A18FAF7E-DFA2-4B06-B758-C43821485EB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523140" y="1828800"/>
            <a:ext cx="1946804" cy="338667"/>
          </a:xfrm>
          <a:prstGeom prst="rect">
            <a:avLst/>
          </a:prstGeom>
        </p:spPr>
        <p:txBody>
          <a:bodyPr lIns="108000" t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 text</a:t>
            </a:r>
          </a:p>
          <a:p>
            <a:pPr lvl="0"/>
            <a:r>
              <a:rPr lang="en-GB"/>
              <a:t>Sub text</a:t>
            </a:r>
            <a:endParaRPr lang="en-US"/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9FF849F4-5E29-46F4-ACEA-CDFCCDC5E2A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523141" y="3944354"/>
            <a:ext cx="1946803" cy="217905"/>
          </a:xfrm>
          <a:prstGeom prst="rect">
            <a:avLst/>
          </a:prstGeom>
        </p:spPr>
        <p:txBody>
          <a:bodyPr wrap="square" numCol="1" spcCol="252000"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b="0" i="0" smtClean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Link text</a:t>
            </a:r>
            <a:endParaRPr lang="en-US"/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C78999DE-828F-4C32-9A9A-D1AF7758C81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07247" y="1540463"/>
            <a:ext cx="1946803" cy="300549"/>
          </a:xfrm>
          <a:prstGeom prst="rect">
            <a:avLst/>
          </a:prstGeom>
        </p:spPr>
        <p:txBody>
          <a:bodyPr lIns="72000" anchor="b">
            <a:noAutofit/>
          </a:bodyPr>
          <a:lstStyle>
            <a:lvl1pPr marL="0" indent="0">
              <a:buNone/>
              <a:defRPr sz="1800" b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43EF03D5-478A-4CD6-844E-29FDE204581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707247" y="2183930"/>
            <a:ext cx="1946803" cy="1143000"/>
          </a:xfrm>
          <a:prstGeom prst="rect">
            <a:avLst/>
          </a:prstGeom>
        </p:spPr>
        <p:txBody>
          <a:bodyPr wrap="square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0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grey</a:t>
            </a:r>
            <a:endParaRPr lang="en-US"/>
          </a:p>
        </p:txBody>
      </p:sp>
      <p:sp>
        <p:nvSpPr>
          <p:cNvPr id="63" name="Text Placeholder 27">
            <a:extLst>
              <a:ext uri="{FF2B5EF4-FFF2-40B4-BE49-F238E27FC236}">
                <a16:creationId xmlns:a16="http://schemas.microsoft.com/office/drawing/2014/main" id="{8CB320CA-DB3B-4346-BBBD-BB96A5043A5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707246" y="1845263"/>
            <a:ext cx="1946804" cy="338667"/>
          </a:xfrm>
          <a:prstGeom prst="rect">
            <a:avLst/>
          </a:prstGeom>
        </p:spPr>
        <p:txBody>
          <a:bodyPr lIns="108000" t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 text</a:t>
            </a:r>
          </a:p>
          <a:p>
            <a:pPr lvl="0"/>
            <a:r>
              <a:rPr lang="en-GB"/>
              <a:t>Sub text</a:t>
            </a:r>
            <a:endParaRPr lang="en-US"/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273CE884-D517-409B-BB81-76312A9AA0F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707247" y="3960817"/>
            <a:ext cx="1946803" cy="217905"/>
          </a:xfrm>
          <a:prstGeom prst="rect">
            <a:avLst/>
          </a:prstGeom>
        </p:spPr>
        <p:txBody>
          <a:bodyPr wrap="square" numCol="1" spcCol="252000"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b="0" i="0" smtClean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Link text</a:t>
            </a:r>
            <a:endParaRPr lang="en-US"/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340B6870-84FA-4F72-B4B2-4EC3BE6D63C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884379" y="1524000"/>
            <a:ext cx="1946803" cy="300549"/>
          </a:xfrm>
          <a:prstGeom prst="rect">
            <a:avLst/>
          </a:prstGeom>
        </p:spPr>
        <p:txBody>
          <a:bodyPr lIns="72000" anchor="b">
            <a:noAutofit/>
          </a:bodyPr>
          <a:lstStyle>
            <a:lvl1pPr marL="0" indent="0">
              <a:buNone/>
              <a:defRPr sz="1800" b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70" name="Text Placeholder 12">
            <a:extLst>
              <a:ext uri="{FF2B5EF4-FFF2-40B4-BE49-F238E27FC236}">
                <a16:creationId xmlns:a16="http://schemas.microsoft.com/office/drawing/2014/main" id="{30909F2C-4E6E-4C62-9F94-E45E1F5D976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84379" y="2167467"/>
            <a:ext cx="1946803" cy="1143000"/>
          </a:xfrm>
          <a:prstGeom prst="rect">
            <a:avLst/>
          </a:prstGeom>
        </p:spPr>
        <p:txBody>
          <a:bodyPr wrap="square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0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grey</a:t>
            </a:r>
            <a:endParaRPr lang="en-US"/>
          </a:p>
        </p:txBody>
      </p:sp>
      <p:sp>
        <p:nvSpPr>
          <p:cNvPr id="71" name="Text Placeholder 27">
            <a:extLst>
              <a:ext uri="{FF2B5EF4-FFF2-40B4-BE49-F238E27FC236}">
                <a16:creationId xmlns:a16="http://schemas.microsoft.com/office/drawing/2014/main" id="{486B3A39-7CCA-4949-93DA-1910A30F366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884378" y="1828800"/>
            <a:ext cx="1946804" cy="338667"/>
          </a:xfrm>
          <a:prstGeom prst="rect">
            <a:avLst/>
          </a:prstGeom>
        </p:spPr>
        <p:txBody>
          <a:bodyPr lIns="108000" t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 text</a:t>
            </a:r>
          </a:p>
          <a:p>
            <a:pPr lvl="0"/>
            <a:r>
              <a:rPr lang="en-GB"/>
              <a:t>Sub text</a:t>
            </a:r>
            <a:endParaRPr lang="en-US"/>
          </a:p>
        </p:txBody>
      </p:sp>
      <p:sp>
        <p:nvSpPr>
          <p:cNvPr id="72" name="Text Placeholder 12">
            <a:extLst>
              <a:ext uri="{FF2B5EF4-FFF2-40B4-BE49-F238E27FC236}">
                <a16:creationId xmlns:a16="http://schemas.microsoft.com/office/drawing/2014/main" id="{49A5E3DB-3D2A-4D5E-B606-F6C1A9EE854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884379" y="3944354"/>
            <a:ext cx="1946803" cy="217905"/>
          </a:xfrm>
          <a:prstGeom prst="rect">
            <a:avLst/>
          </a:prstGeom>
        </p:spPr>
        <p:txBody>
          <a:bodyPr wrap="square" numCol="1" spcCol="252000"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b="0" i="0" smtClean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Link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15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Layout: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5358819-2F73-44EE-9150-311FE1E3D80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6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 userDrawn="1"/>
        </p:nvGrpSpPr>
        <p:grpSpPr>
          <a:xfrm>
            <a:off x="297410" y="1549402"/>
            <a:ext cx="6548640" cy="2612857"/>
            <a:chOff x="297410" y="1549402"/>
            <a:chExt cx="6548640" cy="2453103"/>
          </a:xfrm>
        </p:grpSpPr>
        <p:cxnSp>
          <p:nvCxnSpPr>
            <p:cNvPr id="26" name="Straight Connector 25"/>
            <p:cNvCxnSpPr/>
            <p:nvPr userDrawn="1"/>
          </p:nvCxnSpPr>
          <p:spPr>
            <a:xfrm flipH="1">
              <a:off x="297410" y="1549402"/>
              <a:ext cx="4534" cy="2453103"/>
            </a:xfrm>
            <a:prstGeom prst="line">
              <a:avLst/>
            </a:prstGeom>
            <a:ln w="1905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6846050" y="1549402"/>
              <a:ext cx="0" cy="2453103"/>
            </a:xfrm>
            <a:prstGeom prst="line">
              <a:avLst/>
            </a:prstGeom>
            <a:ln w="1905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4661655" y="1549402"/>
              <a:ext cx="0" cy="2453103"/>
            </a:xfrm>
            <a:prstGeom prst="line">
              <a:avLst/>
            </a:prstGeom>
            <a:ln w="1905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2485720" y="1549402"/>
              <a:ext cx="0" cy="2453103"/>
            </a:xfrm>
            <a:prstGeom prst="line">
              <a:avLst/>
            </a:prstGeom>
            <a:ln w="1905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Project Name / Section Title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708F41A-351B-494F-8938-2EA91671ED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70" y="247589"/>
            <a:ext cx="1062789" cy="366662"/>
          </a:xfrm>
          <a:prstGeom prst="rect">
            <a:avLst/>
          </a:prstGeom>
        </p:spPr>
      </p:pic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493F56DF-DD2E-41FA-AAD4-D129A16379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732" y="1524000"/>
            <a:ext cx="1946803" cy="300549"/>
          </a:xfrm>
          <a:prstGeom prst="rect">
            <a:avLst/>
          </a:prstGeom>
        </p:spPr>
        <p:txBody>
          <a:bodyPr lIns="72000" anchor="b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CDAA7979-5E40-48A7-9720-D516B6644D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0732" y="2167467"/>
            <a:ext cx="1946803" cy="1143000"/>
          </a:xfrm>
          <a:prstGeom prst="rect">
            <a:avLst/>
          </a:prstGeom>
        </p:spPr>
        <p:txBody>
          <a:bodyPr wrap="square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0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grey</a:t>
            </a:r>
            <a:endParaRPr lang="en-US"/>
          </a:p>
        </p:txBody>
      </p:sp>
      <p:sp>
        <p:nvSpPr>
          <p:cNvPr id="42" name="Text Placeholder 27">
            <a:extLst>
              <a:ext uri="{FF2B5EF4-FFF2-40B4-BE49-F238E27FC236}">
                <a16:creationId xmlns:a16="http://schemas.microsoft.com/office/drawing/2014/main" id="{0DCD4018-6DB2-4830-A0F3-E1CA9DE1B2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0731" y="1828800"/>
            <a:ext cx="1946804" cy="338667"/>
          </a:xfrm>
          <a:prstGeom prst="rect">
            <a:avLst/>
          </a:prstGeom>
        </p:spPr>
        <p:txBody>
          <a:bodyPr lIns="108000" t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 text</a:t>
            </a:r>
          </a:p>
          <a:p>
            <a:pPr lvl="0"/>
            <a:r>
              <a:rPr lang="en-GB"/>
              <a:t>Sub text</a:t>
            </a:r>
            <a:endParaRPr lang="en-US"/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D224A322-E932-4C72-8BD6-A07BCF56048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0732" y="3944354"/>
            <a:ext cx="1946803" cy="217905"/>
          </a:xfrm>
          <a:prstGeom prst="rect">
            <a:avLst/>
          </a:prstGeom>
        </p:spPr>
        <p:txBody>
          <a:bodyPr wrap="square" numCol="1" spcCol="252000"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Link text</a:t>
            </a:r>
            <a:endParaRPr lang="en-US"/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5295DE22-C344-4283-8505-4C363A7EF65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11129" y="1512277"/>
            <a:ext cx="1946803" cy="300549"/>
          </a:xfrm>
          <a:prstGeom prst="rect">
            <a:avLst/>
          </a:prstGeom>
        </p:spPr>
        <p:txBody>
          <a:bodyPr lIns="72000" anchor="b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BF22646C-00E7-40B9-BB25-9E247DC9BB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511129" y="2155744"/>
            <a:ext cx="1946803" cy="1143000"/>
          </a:xfrm>
          <a:prstGeom prst="rect">
            <a:avLst/>
          </a:prstGeom>
        </p:spPr>
        <p:txBody>
          <a:bodyPr wrap="square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0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grey</a:t>
            </a:r>
            <a:endParaRPr lang="en-US"/>
          </a:p>
        </p:txBody>
      </p:sp>
      <p:sp>
        <p:nvSpPr>
          <p:cNvPr id="59" name="Text Placeholder 27">
            <a:extLst>
              <a:ext uri="{FF2B5EF4-FFF2-40B4-BE49-F238E27FC236}">
                <a16:creationId xmlns:a16="http://schemas.microsoft.com/office/drawing/2014/main" id="{E7EB1AF3-17FA-4DA8-94F4-BDB7B20CD69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511128" y="1817077"/>
            <a:ext cx="1946804" cy="338667"/>
          </a:xfrm>
          <a:prstGeom prst="rect">
            <a:avLst/>
          </a:prstGeom>
        </p:spPr>
        <p:txBody>
          <a:bodyPr lIns="108000" t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 text</a:t>
            </a:r>
          </a:p>
          <a:p>
            <a:pPr lvl="0"/>
            <a:r>
              <a:rPr lang="en-GB"/>
              <a:t>Sub text</a:t>
            </a:r>
            <a:endParaRPr lang="en-US"/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B8B46DF0-CBCB-47B8-B481-7EADA3DEECA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511129" y="3932631"/>
            <a:ext cx="1946803" cy="217905"/>
          </a:xfrm>
          <a:prstGeom prst="rect">
            <a:avLst/>
          </a:prstGeom>
        </p:spPr>
        <p:txBody>
          <a:bodyPr wrap="square" numCol="1" spcCol="252000"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Link text</a:t>
            </a:r>
            <a:endParaRPr lang="en-US"/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3BAC00BA-13B9-4CE6-8467-6903601EEB3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03984" y="1512277"/>
            <a:ext cx="1946803" cy="300549"/>
          </a:xfrm>
          <a:prstGeom prst="rect">
            <a:avLst/>
          </a:prstGeom>
        </p:spPr>
        <p:txBody>
          <a:bodyPr lIns="72000" anchor="b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6BD4EB35-FC18-437E-BCE6-8D9D5081DAE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703984" y="2155744"/>
            <a:ext cx="1946803" cy="1143000"/>
          </a:xfrm>
          <a:prstGeom prst="rect">
            <a:avLst/>
          </a:prstGeom>
        </p:spPr>
        <p:txBody>
          <a:bodyPr wrap="square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0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grey</a:t>
            </a:r>
            <a:endParaRPr lang="en-US"/>
          </a:p>
        </p:txBody>
      </p:sp>
      <p:sp>
        <p:nvSpPr>
          <p:cNvPr id="63" name="Text Placeholder 27">
            <a:extLst>
              <a:ext uri="{FF2B5EF4-FFF2-40B4-BE49-F238E27FC236}">
                <a16:creationId xmlns:a16="http://schemas.microsoft.com/office/drawing/2014/main" id="{D9E36440-FC4B-49CC-8C31-4CA239FCEBB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703983" y="1817077"/>
            <a:ext cx="1946804" cy="338667"/>
          </a:xfrm>
          <a:prstGeom prst="rect">
            <a:avLst/>
          </a:prstGeom>
        </p:spPr>
        <p:txBody>
          <a:bodyPr lIns="108000" t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 text</a:t>
            </a:r>
          </a:p>
          <a:p>
            <a:pPr lvl="0"/>
            <a:r>
              <a:rPr lang="en-GB"/>
              <a:t>Sub text</a:t>
            </a:r>
            <a:endParaRPr lang="en-US"/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B3BF15A7-E985-447A-B567-74A9682BEE6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703984" y="3932631"/>
            <a:ext cx="1946803" cy="217905"/>
          </a:xfrm>
          <a:prstGeom prst="rect">
            <a:avLst/>
          </a:prstGeom>
        </p:spPr>
        <p:txBody>
          <a:bodyPr wrap="square" numCol="1" spcCol="252000"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Link text</a:t>
            </a:r>
            <a:endParaRPr lang="en-US"/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3B8F2AE8-9DFC-4053-A5AA-A2C447A7463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878188" y="1511524"/>
            <a:ext cx="1946803" cy="300549"/>
          </a:xfrm>
          <a:prstGeom prst="rect">
            <a:avLst/>
          </a:prstGeom>
        </p:spPr>
        <p:txBody>
          <a:bodyPr lIns="72000" anchor="b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B5C74C89-67F7-47F5-8092-E8DFD362AAD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78188" y="2154991"/>
            <a:ext cx="1946803" cy="1143000"/>
          </a:xfrm>
          <a:prstGeom prst="rect">
            <a:avLst/>
          </a:prstGeom>
        </p:spPr>
        <p:txBody>
          <a:bodyPr wrap="square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0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grey</a:t>
            </a:r>
            <a:endParaRPr lang="en-US"/>
          </a:p>
        </p:txBody>
      </p:sp>
      <p:sp>
        <p:nvSpPr>
          <p:cNvPr id="67" name="Text Placeholder 27">
            <a:extLst>
              <a:ext uri="{FF2B5EF4-FFF2-40B4-BE49-F238E27FC236}">
                <a16:creationId xmlns:a16="http://schemas.microsoft.com/office/drawing/2014/main" id="{C2D8512C-D1BF-4980-AFC2-281F9D3CC61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878187" y="1816324"/>
            <a:ext cx="1946804" cy="338667"/>
          </a:xfrm>
          <a:prstGeom prst="rect">
            <a:avLst/>
          </a:prstGeom>
        </p:spPr>
        <p:txBody>
          <a:bodyPr lIns="108000" t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 text</a:t>
            </a:r>
          </a:p>
          <a:p>
            <a:pPr lvl="0"/>
            <a:r>
              <a:rPr lang="en-GB"/>
              <a:t>Sub text</a:t>
            </a:r>
            <a:endParaRPr lang="en-US"/>
          </a:p>
        </p:txBody>
      </p:sp>
      <p:sp>
        <p:nvSpPr>
          <p:cNvPr id="68" name="Text Placeholder 12">
            <a:extLst>
              <a:ext uri="{FF2B5EF4-FFF2-40B4-BE49-F238E27FC236}">
                <a16:creationId xmlns:a16="http://schemas.microsoft.com/office/drawing/2014/main" id="{5BFC6CFC-919B-4752-91DE-E0C56ABADE2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878188" y="3931878"/>
            <a:ext cx="1946803" cy="217905"/>
          </a:xfrm>
          <a:prstGeom prst="rect">
            <a:avLst/>
          </a:prstGeom>
        </p:spPr>
        <p:txBody>
          <a:bodyPr wrap="square" numCol="1" spcCol="252000"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Link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13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eston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30732" y="1524000"/>
            <a:ext cx="1946803" cy="300549"/>
          </a:xfrm>
          <a:prstGeom prst="rect">
            <a:avLst/>
          </a:prstGeom>
        </p:spPr>
        <p:txBody>
          <a:bodyPr lIns="72000" anchor="b">
            <a:noAutofit/>
          </a:bodyPr>
          <a:lstStyle>
            <a:lvl1pPr marL="0" indent="0">
              <a:buNone/>
              <a:defRPr sz="1800" b="0">
                <a:solidFill>
                  <a:srgbClr val="004687"/>
                </a:solidFill>
                <a:latin typeface="OfficinaSanITCBoo" panose="02000506040000020004" pitchFamily="2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30732" y="1824549"/>
            <a:ext cx="1591201" cy="1703822"/>
          </a:xfrm>
          <a:prstGeom prst="rect">
            <a:avLst/>
          </a:prstGeom>
        </p:spPr>
        <p:txBody>
          <a:bodyPr wrap="square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0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OfficinaSanITCBoo" panose="02000506040000020004" pitchFamily="2" charset="0"/>
                <a:cs typeface="Calibri Light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grey</a:t>
            </a:r>
            <a:endParaRPr lang="en-US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6879919" y="1524000"/>
            <a:ext cx="1946803" cy="300549"/>
          </a:xfrm>
          <a:prstGeom prst="rect">
            <a:avLst/>
          </a:prstGeom>
        </p:spPr>
        <p:txBody>
          <a:bodyPr lIns="72000" anchor="b">
            <a:noAutofit/>
          </a:bodyPr>
          <a:lstStyle>
            <a:lvl1pPr marL="0" indent="0">
              <a:buNone/>
              <a:defRPr sz="1800" b="0">
                <a:solidFill>
                  <a:srgbClr val="004687"/>
                </a:solidFill>
                <a:latin typeface="OfficinaSanITCBoo" panose="02000506040000020004" pitchFamily="2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6879919" y="1824549"/>
            <a:ext cx="1603681" cy="1703822"/>
          </a:xfrm>
          <a:prstGeom prst="rect">
            <a:avLst/>
          </a:prstGeom>
        </p:spPr>
        <p:txBody>
          <a:bodyPr wrap="square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0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OfficinaSanITCBoo" panose="02000506040000020004" pitchFamily="2" charset="0"/>
                <a:cs typeface="Calibri Light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grey</a:t>
            </a:r>
            <a:endParaRPr lang="en-US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4695524" y="1524000"/>
            <a:ext cx="1946803" cy="300549"/>
          </a:xfrm>
          <a:prstGeom prst="rect">
            <a:avLst/>
          </a:prstGeom>
        </p:spPr>
        <p:txBody>
          <a:bodyPr lIns="72000" anchor="b">
            <a:noAutofit/>
          </a:bodyPr>
          <a:lstStyle>
            <a:lvl1pPr marL="0" indent="0">
              <a:buNone/>
              <a:defRPr sz="1800" b="0">
                <a:solidFill>
                  <a:srgbClr val="004687"/>
                </a:solidFill>
                <a:latin typeface="OfficinaSanITCBoo" panose="02000506040000020004" pitchFamily="2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4695525" y="1824548"/>
            <a:ext cx="1679876" cy="1703823"/>
          </a:xfrm>
          <a:prstGeom prst="rect">
            <a:avLst/>
          </a:prstGeom>
        </p:spPr>
        <p:txBody>
          <a:bodyPr wrap="square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0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OfficinaSanITCBoo" panose="02000506040000020004" pitchFamily="2" charset="0"/>
                <a:cs typeface="Calibri Light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grey</a:t>
            </a:r>
            <a:endParaRPr lang="en-US"/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2519589" y="1524000"/>
            <a:ext cx="1946803" cy="300549"/>
          </a:xfrm>
          <a:prstGeom prst="rect">
            <a:avLst/>
          </a:prstGeom>
        </p:spPr>
        <p:txBody>
          <a:bodyPr lIns="72000" anchor="b">
            <a:noAutofit/>
          </a:bodyPr>
          <a:lstStyle>
            <a:lvl1pPr marL="0" indent="0">
              <a:buNone/>
              <a:defRPr sz="1800" b="0">
                <a:solidFill>
                  <a:srgbClr val="004687"/>
                </a:solidFill>
                <a:latin typeface="OfficinaSanITCBoo" panose="02000506040000020004" pitchFamily="2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2519590" y="1824549"/>
            <a:ext cx="1612144" cy="1703822"/>
          </a:xfrm>
          <a:prstGeom prst="rect">
            <a:avLst/>
          </a:prstGeom>
        </p:spPr>
        <p:txBody>
          <a:bodyPr wrap="square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0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OfficinaSanITCBoo" panose="02000506040000020004" pitchFamily="2" charset="0"/>
                <a:cs typeface="Calibri Light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grey</a:t>
            </a:r>
            <a:endParaRPr lang="en-US"/>
          </a:p>
        </p:txBody>
      </p:sp>
      <p:sp>
        <p:nvSpPr>
          <p:cNvPr id="5" name="Freeform 4"/>
          <p:cNvSpPr/>
          <p:nvPr userDrawn="1"/>
        </p:nvSpPr>
        <p:spPr>
          <a:xfrm>
            <a:off x="4466391" y="1549402"/>
            <a:ext cx="152929" cy="1978970"/>
          </a:xfrm>
          <a:custGeom>
            <a:avLst/>
            <a:gdLst>
              <a:gd name="connsiteX0" fmla="*/ 0 w 42334"/>
              <a:gd name="connsiteY0" fmla="*/ 0 h 762000"/>
              <a:gd name="connsiteX1" fmla="*/ 42334 w 42334"/>
              <a:gd name="connsiteY1" fmla="*/ 389466 h 762000"/>
              <a:gd name="connsiteX2" fmla="*/ 12700 w 42334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34" h="762000">
                <a:moveTo>
                  <a:pt x="0" y="0"/>
                </a:moveTo>
                <a:lnTo>
                  <a:pt x="42334" y="389466"/>
                </a:lnTo>
                <a:lnTo>
                  <a:pt x="12700" y="762000"/>
                </a:lnTo>
              </a:path>
            </a:pathLst>
          </a:custGeom>
          <a:ln w="19050" cmpd="sng">
            <a:solidFill>
              <a:srgbClr val="5F8A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 userDrawn="1"/>
        </p:nvSpPr>
        <p:spPr>
          <a:xfrm>
            <a:off x="6642327" y="1549402"/>
            <a:ext cx="169861" cy="1978970"/>
          </a:xfrm>
          <a:custGeom>
            <a:avLst/>
            <a:gdLst>
              <a:gd name="connsiteX0" fmla="*/ 0 w 42334"/>
              <a:gd name="connsiteY0" fmla="*/ 0 h 762000"/>
              <a:gd name="connsiteX1" fmla="*/ 42334 w 42334"/>
              <a:gd name="connsiteY1" fmla="*/ 389466 h 762000"/>
              <a:gd name="connsiteX2" fmla="*/ 12700 w 42334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34" h="762000">
                <a:moveTo>
                  <a:pt x="0" y="0"/>
                </a:moveTo>
                <a:lnTo>
                  <a:pt x="42334" y="389466"/>
                </a:lnTo>
                <a:lnTo>
                  <a:pt x="12700" y="762000"/>
                </a:lnTo>
              </a:path>
            </a:pathLst>
          </a:custGeom>
          <a:ln w="19050" cmpd="sng">
            <a:solidFill>
              <a:srgbClr val="5F8A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 userDrawn="1"/>
        </p:nvSpPr>
        <p:spPr>
          <a:xfrm>
            <a:off x="2277535" y="1549402"/>
            <a:ext cx="165852" cy="1978970"/>
          </a:xfrm>
          <a:custGeom>
            <a:avLst/>
            <a:gdLst>
              <a:gd name="connsiteX0" fmla="*/ 0 w 42334"/>
              <a:gd name="connsiteY0" fmla="*/ 0 h 762000"/>
              <a:gd name="connsiteX1" fmla="*/ 42334 w 42334"/>
              <a:gd name="connsiteY1" fmla="*/ 389466 h 762000"/>
              <a:gd name="connsiteX2" fmla="*/ 12700 w 42334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34" h="762000">
                <a:moveTo>
                  <a:pt x="0" y="0"/>
                </a:moveTo>
                <a:lnTo>
                  <a:pt x="42334" y="389466"/>
                </a:lnTo>
                <a:lnTo>
                  <a:pt x="12700" y="762000"/>
                </a:lnTo>
              </a:path>
            </a:pathLst>
          </a:custGeom>
          <a:ln w="19050" cmpd="sng">
            <a:solidFill>
              <a:srgbClr val="5F8A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ED7ED21-2E44-4E8E-9B5B-F7F4A4D2AA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69" y="247405"/>
            <a:ext cx="1062789" cy="366662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F6F0F0-BBC5-40A2-98AA-FAE54ABA6E4F}"/>
              </a:ext>
            </a:extLst>
          </p:cNvPr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rgbClr val="0046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7F8648E5-9C20-47C3-8DA6-2F1853FB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rgbClr val="002664"/>
                </a:solidFill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69B9DB59-ED7D-431C-84A9-ABBE326BD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rgbClr val="002664"/>
                </a:solidFill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EE507AB-18EB-446B-8D7A-B4F91933F098}"/>
              </a:ext>
            </a:extLst>
          </p:cNvPr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rgbClr val="0046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D9006F7E-A836-4CD4-B871-46B5C8A78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/>
            </a:lvl1pPr>
          </a:lstStyle>
          <a:p>
            <a:r>
              <a:rPr lang="en-US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Project Name /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86479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estones Layout: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6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30732" y="1524000"/>
            <a:ext cx="1946803" cy="300549"/>
          </a:xfrm>
          <a:prstGeom prst="rect">
            <a:avLst/>
          </a:prstGeom>
        </p:spPr>
        <p:txBody>
          <a:bodyPr lIns="72000" anchor="b">
            <a:noAutofit/>
          </a:bodyPr>
          <a:lstStyle>
            <a:lvl1pPr marL="0" indent="0">
              <a:buNone/>
              <a:defRPr sz="18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30732" y="1824549"/>
            <a:ext cx="1591201" cy="1703822"/>
          </a:xfrm>
          <a:prstGeom prst="rect">
            <a:avLst/>
          </a:prstGeom>
        </p:spPr>
        <p:txBody>
          <a:bodyPr wrap="square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000" b="0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grey</a:t>
            </a:r>
            <a:endParaRPr lang="en-US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6879919" y="1524000"/>
            <a:ext cx="1946803" cy="300549"/>
          </a:xfrm>
          <a:prstGeom prst="rect">
            <a:avLst/>
          </a:prstGeom>
        </p:spPr>
        <p:txBody>
          <a:bodyPr lIns="72000" anchor="b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6879919" y="1824549"/>
            <a:ext cx="1603681" cy="1703822"/>
          </a:xfrm>
          <a:prstGeom prst="rect">
            <a:avLst/>
          </a:prstGeom>
        </p:spPr>
        <p:txBody>
          <a:bodyPr wrap="square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000" b="0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grey</a:t>
            </a:r>
            <a:endParaRPr lang="en-US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4695524" y="1524000"/>
            <a:ext cx="1946803" cy="300549"/>
          </a:xfrm>
          <a:prstGeom prst="rect">
            <a:avLst/>
          </a:prstGeom>
        </p:spPr>
        <p:txBody>
          <a:bodyPr lIns="72000" anchor="b">
            <a:noAutofit/>
          </a:bodyPr>
          <a:lstStyle>
            <a:lvl1pPr marL="0" indent="0">
              <a:buNone/>
              <a:defRPr sz="18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4695525" y="1824548"/>
            <a:ext cx="1679876" cy="1703823"/>
          </a:xfrm>
          <a:prstGeom prst="rect">
            <a:avLst/>
          </a:prstGeom>
        </p:spPr>
        <p:txBody>
          <a:bodyPr wrap="square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000" b="0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grey</a:t>
            </a:r>
            <a:endParaRPr lang="en-US"/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2519589" y="1524000"/>
            <a:ext cx="1946803" cy="300549"/>
          </a:xfrm>
          <a:prstGeom prst="rect">
            <a:avLst/>
          </a:prstGeom>
        </p:spPr>
        <p:txBody>
          <a:bodyPr lIns="72000" anchor="b">
            <a:noAutofit/>
          </a:bodyPr>
          <a:lstStyle>
            <a:lvl1pPr marL="0" indent="0">
              <a:buNone/>
              <a:defRPr sz="18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2519590" y="1824549"/>
            <a:ext cx="1612144" cy="1703822"/>
          </a:xfrm>
          <a:prstGeom prst="rect">
            <a:avLst/>
          </a:prstGeom>
        </p:spPr>
        <p:txBody>
          <a:bodyPr wrap="square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000" b="0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grey</a:t>
            </a:r>
            <a:endParaRPr lang="en-US"/>
          </a:p>
        </p:txBody>
      </p:sp>
      <p:sp>
        <p:nvSpPr>
          <p:cNvPr id="5" name="Freeform 4"/>
          <p:cNvSpPr/>
          <p:nvPr userDrawn="1"/>
        </p:nvSpPr>
        <p:spPr>
          <a:xfrm>
            <a:off x="4466392" y="1549402"/>
            <a:ext cx="152929" cy="1978970"/>
          </a:xfrm>
          <a:custGeom>
            <a:avLst/>
            <a:gdLst>
              <a:gd name="connsiteX0" fmla="*/ 0 w 42334"/>
              <a:gd name="connsiteY0" fmla="*/ 0 h 762000"/>
              <a:gd name="connsiteX1" fmla="*/ 42334 w 42334"/>
              <a:gd name="connsiteY1" fmla="*/ 389466 h 762000"/>
              <a:gd name="connsiteX2" fmla="*/ 12700 w 42334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34" h="762000">
                <a:moveTo>
                  <a:pt x="0" y="0"/>
                </a:moveTo>
                <a:lnTo>
                  <a:pt x="42334" y="389466"/>
                </a:lnTo>
                <a:lnTo>
                  <a:pt x="12700" y="762000"/>
                </a:lnTo>
              </a:path>
            </a:pathLst>
          </a:cu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 userDrawn="1"/>
        </p:nvSpPr>
        <p:spPr>
          <a:xfrm>
            <a:off x="6642327" y="1549402"/>
            <a:ext cx="169861" cy="1978970"/>
          </a:xfrm>
          <a:custGeom>
            <a:avLst/>
            <a:gdLst>
              <a:gd name="connsiteX0" fmla="*/ 0 w 42334"/>
              <a:gd name="connsiteY0" fmla="*/ 0 h 762000"/>
              <a:gd name="connsiteX1" fmla="*/ 42334 w 42334"/>
              <a:gd name="connsiteY1" fmla="*/ 389466 h 762000"/>
              <a:gd name="connsiteX2" fmla="*/ 12700 w 42334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34" h="762000">
                <a:moveTo>
                  <a:pt x="0" y="0"/>
                </a:moveTo>
                <a:lnTo>
                  <a:pt x="42334" y="389466"/>
                </a:lnTo>
                <a:lnTo>
                  <a:pt x="12700" y="762000"/>
                </a:lnTo>
              </a:path>
            </a:pathLst>
          </a:cu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 userDrawn="1"/>
        </p:nvSpPr>
        <p:spPr>
          <a:xfrm>
            <a:off x="2277535" y="1549402"/>
            <a:ext cx="165852" cy="1978970"/>
          </a:xfrm>
          <a:custGeom>
            <a:avLst/>
            <a:gdLst>
              <a:gd name="connsiteX0" fmla="*/ 0 w 42334"/>
              <a:gd name="connsiteY0" fmla="*/ 0 h 762000"/>
              <a:gd name="connsiteX1" fmla="*/ 42334 w 42334"/>
              <a:gd name="connsiteY1" fmla="*/ 389466 h 762000"/>
              <a:gd name="connsiteX2" fmla="*/ 12700 w 42334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34" h="762000">
                <a:moveTo>
                  <a:pt x="0" y="0"/>
                </a:moveTo>
                <a:lnTo>
                  <a:pt x="42334" y="389466"/>
                </a:lnTo>
                <a:lnTo>
                  <a:pt x="12700" y="762000"/>
                </a:lnTo>
              </a:path>
            </a:pathLst>
          </a:cu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Project Name / Section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5C111B1-4BC8-4884-B98C-BA8AD0E82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70" y="247589"/>
            <a:ext cx="1062789" cy="36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1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: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96862" y="990596"/>
            <a:ext cx="1564691" cy="76200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038154" y="990596"/>
            <a:ext cx="1564691" cy="76200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779446" y="990596"/>
            <a:ext cx="1564691" cy="76200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520738" y="990596"/>
            <a:ext cx="1564691" cy="76200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262031" y="990596"/>
            <a:ext cx="1564691" cy="76200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96862" y="2226729"/>
            <a:ext cx="1564691" cy="76200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038154" y="2226729"/>
            <a:ext cx="1564691" cy="76200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779446" y="2226729"/>
            <a:ext cx="1564691" cy="76200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520738" y="2226729"/>
            <a:ext cx="1564691" cy="76200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7262031" y="2226729"/>
            <a:ext cx="1564691" cy="76200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296862" y="3437462"/>
            <a:ext cx="1564691" cy="76200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2038154" y="3437462"/>
            <a:ext cx="1564691" cy="76200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3779446" y="3437462"/>
            <a:ext cx="1564691" cy="76200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5520738" y="3437462"/>
            <a:ext cx="1564691" cy="76200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7262031" y="3437462"/>
            <a:ext cx="1564691" cy="76200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296864" y="1802453"/>
            <a:ext cx="1564689" cy="221079"/>
          </a:xfrm>
          <a:prstGeom prst="rect">
            <a:avLst/>
          </a:prstGeom>
        </p:spPr>
        <p:txBody>
          <a:bodyPr wrap="square" lIns="0" tIns="0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smtClean="0">
                <a:solidFill>
                  <a:srgbClr val="0034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Title</a:t>
            </a:r>
            <a:endParaRPr lang="en-US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2038154" y="1802453"/>
            <a:ext cx="1564689" cy="221079"/>
          </a:xfrm>
          <a:prstGeom prst="rect">
            <a:avLst/>
          </a:prstGeom>
        </p:spPr>
        <p:txBody>
          <a:bodyPr wrap="square" lIns="0" tIns="0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smtClean="0">
                <a:solidFill>
                  <a:srgbClr val="0034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Title</a:t>
            </a:r>
            <a:endParaRPr lang="en-US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3779446" y="1802453"/>
            <a:ext cx="1564689" cy="221079"/>
          </a:xfrm>
          <a:prstGeom prst="rect">
            <a:avLst/>
          </a:prstGeom>
        </p:spPr>
        <p:txBody>
          <a:bodyPr wrap="square" lIns="0" tIns="0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smtClean="0">
                <a:solidFill>
                  <a:srgbClr val="0034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Title</a:t>
            </a:r>
            <a:endParaRPr lang="en-US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35" hasCustomPrompt="1"/>
          </p:nvPr>
        </p:nvSpPr>
        <p:spPr>
          <a:xfrm>
            <a:off x="5520740" y="1802453"/>
            <a:ext cx="1564689" cy="221079"/>
          </a:xfrm>
          <a:prstGeom prst="rect">
            <a:avLst/>
          </a:prstGeom>
        </p:spPr>
        <p:txBody>
          <a:bodyPr wrap="square" lIns="0" tIns="0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smtClean="0">
                <a:solidFill>
                  <a:srgbClr val="0034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Title</a:t>
            </a:r>
            <a:endParaRPr lang="en-US"/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7262031" y="1802453"/>
            <a:ext cx="1564689" cy="221079"/>
          </a:xfrm>
          <a:prstGeom prst="rect">
            <a:avLst/>
          </a:prstGeom>
        </p:spPr>
        <p:txBody>
          <a:bodyPr wrap="square" lIns="0" tIns="0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smtClean="0">
                <a:solidFill>
                  <a:srgbClr val="0034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Title</a:t>
            </a:r>
            <a:endParaRPr lang="en-US"/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37" hasCustomPrompt="1"/>
          </p:nvPr>
        </p:nvSpPr>
        <p:spPr>
          <a:xfrm>
            <a:off x="296864" y="3038586"/>
            <a:ext cx="1564689" cy="221079"/>
          </a:xfrm>
          <a:prstGeom prst="rect">
            <a:avLst/>
          </a:prstGeom>
        </p:spPr>
        <p:txBody>
          <a:bodyPr wrap="square" lIns="0" tIns="0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smtClean="0">
                <a:solidFill>
                  <a:srgbClr val="0034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Title</a:t>
            </a:r>
            <a:endParaRPr lang="en-US"/>
          </a:p>
        </p:txBody>
      </p:sp>
      <p:sp>
        <p:nvSpPr>
          <p:cNvPr id="39" name="Text Placehold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2038154" y="3038586"/>
            <a:ext cx="1564689" cy="221079"/>
          </a:xfrm>
          <a:prstGeom prst="rect">
            <a:avLst/>
          </a:prstGeom>
        </p:spPr>
        <p:txBody>
          <a:bodyPr wrap="square" lIns="0" tIns="0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smtClean="0">
                <a:solidFill>
                  <a:srgbClr val="0034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Title</a:t>
            </a:r>
            <a:endParaRPr lang="en-US"/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3779446" y="3038586"/>
            <a:ext cx="1564689" cy="221079"/>
          </a:xfrm>
          <a:prstGeom prst="rect">
            <a:avLst/>
          </a:prstGeom>
        </p:spPr>
        <p:txBody>
          <a:bodyPr wrap="square" lIns="0" tIns="0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smtClean="0">
                <a:solidFill>
                  <a:srgbClr val="0034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Title</a:t>
            </a:r>
            <a:endParaRPr lang="en-US"/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5520740" y="3038586"/>
            <a:ext cx="1564689" cy="221079"/>
          </a:xfrm>
          <a:prstGeom prst="rect">
            <a:avLst/>
          </a:prstGeom>
        </p:spPr>
        <p:txBody>
          <a:bodyPr wrap="square" lIns="0" tIns="0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smtClean="0">
                <a:solidFill>
                  <a:srgbClr val="0034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Title</a:t>
            </a:r>
            <a:endParaRPr lang="en-US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7262031" y="3038586"/>
            <a:ext cx="1564689" cy="221079"/>
          </a:xfrm>
          <a:prstGeom prst="rect">
            <a:avLst/>
          </a:prstGeom>
        </p:spPr>
        <p:txBody>
          <a:bodyPr wrap="square" lIns="0" tIns="0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smtClean="0">
                <a:solidFill>
                  <a:srgbClr val="0034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Title</a:t>
            </a:r>
            <a:endParaRPr lang="en-US"/>
          </a:p>
        </p:txBody>
      </p:sp>
      <p:sp>
        <p:nvSpPr>
          <p:cNvPr id="43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296864" y="4250270"/>
            <a:ext cx="1564689" cy="221079"/>
          </a:xfrm>
          <a:prstGeom prst="rect">
            <a:avLst/>
          </a:prstGeom>
        </p:spPr>
        <p:txBody>
          <a:bodyPr wrap="square" lIns="0" tIns="0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smtClean="0">
                <a:solidFill>
                  <a:srgbClr val="0034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Title</a:t>
            </a:r>
            <a:endParaRPr lang="en-US"/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2038154" y="4250270"/>
            <a:ext cx="1564689" cy="221079"/>
          </a:xfrm>
          <a:prstGeom prst="rect">
            <a:avLst/>
          </a:prstGeom>
        </p:spPr>
        <p:txBody>
          <a:bodyPr wrap="square" lIns="0" tIns="0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smtClean="0">
                <a:solidFill>
                  <a:srgbClr val="0034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Title</a:t>
            </a:r>
            <a:endParaRPr lang="en-US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3779446" y="4250270"/>
            <a:ext cx="1564689" cy="221079"/>
          </a:xfrm>
          <a:prstGeom prst="rect">
            <a:avLst/>
          </a:prstGeom>
        </p:spPr>
        <p:txBody>
          <a:bodyPr wrap="square" lIns="0" tIns="0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smtClean="0">
                <a:solidFill>
                  <a:srgbClr val="0034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Title</a:t>
            </a:r>
            <a:endParaRPr lang="en-US"/>
          </a:p>
        </p:txBody>
      </p:sp>
      <p:sp>
        <p:nvSpPr>
          <p:cNvPr id="46" name="Text Placeholder 12"/>
          <p:cNvSpPr>
            <a:spLocks noGrp="1"/>
          </p:cNvSpPr>
          <p:nvPr>
            <p:ph type="body" sz="quarter" idx="45" hasCustomPrompt="1"/>
          </p:nvPr>
        </p:nvSpPr>
        <p:spPr>
          <a:xfrm>
            <a:off x="5520740" y="4250270"/>
            <a:ext cx="1564689" cy="221079"/>
          </a:xfrm>
          <a:prstGeom prst="rect">
            <a:avLst/>
          </a:prstGeom>
        </p:spPr>
        <p:txBody>
          <a:bodyPr wrap="square" lIns="0" tIns="0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smtClean="0">
                <a:solidFill>
                  <a:srgbClr val="0034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Title</a:t>
            </a:r>
            <a:endParaRPr lang="en-US"/>
          </a:p>
        </p:txBody>
      </p:sp>
      <p:sp>
        <p:nvSpPr>
          <p:cNvPr id="47" name="Text Placeholder 12"/>
          <p:cNvSpPr>
            <a:spLocks noGrp="1"/>
          </p:cNvSpPr>
          <p:nvPr>
            <p:ph type="body" sz="quarter" idx="46" hasCustomPrompt="1"/>
          </p:nvPr>
        </p:nvSpPr>
        <p:spPr>
          <a:xfrm>
            <a:off x="7262031" y="4250270"/>
            <a:ext cx="1564689" cy="221079"/>
          </a:xfrm>
          <a:prstGeom prst="rect">
            <a:avLst/>
          </a:prstGeom>
        </p:spPr>
        <p:txBody>
          <a:bodyPr wrap="square" lIns="0" tIns="0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smtClean="0">
                <a:solidFill>
                  <a:srgbClr val="0034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Title</a:t>
            </a:r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52F0FCA-D2FD-4AB8-9FB0-C92001F0C2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69" y="247405"/>
            <a:ext cx="1062789" cy="366662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7D84967-EB4C-427C-B6D1-1D53D12005E5}"/>
              </a:ext>
            </a:extLst>
          </p:cNvPr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rgbClr val="0046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Date Placeholder 3">
            <a:extLst>
              <a:ext uri="{FF2B5EF4-FFF2-40B4-BE49-F238E27FC236}">
                <a16:creationId xmlns:a16="http://schemas.microsoft.com/office/drawing/2014/main" id="{3B596B8C-304F-47F7-AE21-E6EE315D7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39BC3E57-65BA-4396-A054-EFEC2297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882F646-02E5-45A5-99CD-DEFE03179D6D}"/>
              </a:ext>
            </a:extLst>
          </p:cNvPr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rgbClr val="0046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ooter Placeholder 4">
            <a:extLst>
              <a:ext uri="{FF2B5EF4-FFF2-40B4-BE49-F238E27FC236}">
                <a16:creationId xmlns:a16="http://schemas.microsoft.com/office/drawing/2014/main" id="{8E258777-58A7-4A69-A125-9DF9D6460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Project Name /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04285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: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9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96862" y="990596"/>
            <a:ext cx="1564691" cy="76200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038154" y="990596"/>
            <a:ext cx="1564691" cy="76200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779446" y="990596"/>
            <a:ext cx="1564691" cy="76200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520738" y="990596"/>
            <a:ext cx="1564691" cy="76200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262031" y="990596"/>
            <a:ext cx="1564691" cy="76200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96862" y="2226729"/>
            <a:ext cx="1564691" cy="76200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038154" y="2226729"/>
            <a:ext cx="1564691" cy="76200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779446" y="2226729"/>
            <a:ext cx="1564691" cy="76200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520738" y="2226729"/>
            <a:ext cx="1564691" cy="76200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7262031" y="2226729"/>
            <a:ext cx="1564691" cy="76200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296862" y="3437462"/>
            <a:ext cx="1564691" cy="76200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2038154" y="3437462"/>
            <a:ext cx="1564691" cy="76200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3779446" y="3437462"/>
            <a:ext cx="1564691" cy="76200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5520738" y="3437462"/>
            <a:ext cx="1564691" cy="76200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7262031" y="3437462"/>
            <a:ext cx="1564691" cy="76200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296864" y="1802453"/>
            <a:ext cx="1564689" cy="221079"/>
          </a:xfrm>
          <a:prstGeom prst="rect">
            <a:avLst/>
          </a:prstGeom>
        </p:spPr>
        <p:txBody>
          <a:bodyPr wrap="square" lIns="0" tIns="0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Title</a:t>
            </a:r>
            <a:endParaRPr lang="en-US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2038154" y="1802453"/>
            <a:ext cx="1564689" cy="221079"/>
          </a:xfrm>
          <a:prstGeom prst="rect">
            <a:avLst/>
          </a:prstGeom>
        </p:spPr>
        <p:txBody>
          <a:bodyPr wrap="square" lIns="0" tIns="0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Title</a:t>
            </a:r>
            <a:endParaRPr lang="en-US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3779446" y="1802453"/>
            <a:ext cx="1564689" cy="221079"/>
          </a:xfrm>
          <a:prstGeom prst="rect">
            <a:avLst/>
          </a:prstGeom>
        </p:spPr>
        <p:txBody>
          <a:bodyPr wrap="square" lIns="0" tIns="0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Title</a:t>
            </a:r>
            <a:endParaRPr lang="en-US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35" hasCustomPrompt="1"/>
          </p:nvPr>
        </p:nvSpPr>
        <p:spPr>
          <a:xfrm>
            <a:off x="5520740" y="1802453"/>
            <a:ext cx="1564689" cy="221079"/>
          </a:xfrm>
          <a:prstGeom prst="rect">
            <a:avLst/>
          </a:prstGeom>
        </p:spPr>
        <p:txBody>
          <a:bodyPr wrap="square" lIns="0" tIns="0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Title</a:t>
            </a:r>
            <a:endParaRPr lang="en-US"/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7262031" y="1802453"/>
            <a:ext cx="1564689" cy="221079"/>
          </a:xfrm>
          <a:prstGeom prst="rect">
            <a:avLst/>
          </a:prstGeom>
        </p:spPr>
        <p:txBody>
          <a:bodyPr wrap="square" lIns="0" tIns="0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Title</a:t>
            </a:r>
            <a:endParaRPr lang="en-US"/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37" hasCustomPrompt="1"/>
          </p:nvPr>
        </p:nvSpPr>
        <p:spPr>
          <a:xfrm>
            <a:off x="296864" y="3038586"/>
            <a:ext cx="1564689" cy="221079"/>
          </a:xfrm>
          <a:prstGeom prst="rect">
            <a:avLst/>
          </a:prstGeom>
        </p:spPr>
        <p:txBody>
          <a:bodyPr wrap="square" lIns="0" tIns="0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Title</a:t>
            </a:r>
            <a:endParaRPr lang="en-US"/>
          </a:p>
        </p:txBody>
      </p:sp>
      <p:sp>
        <p:nvSpPr>
          <p:cNvPr id="39" name="Text Placehold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2038154" y="3038586"/>
            <a:ext cx="1564689" cy="221079"/>
          </a:xfrm>
          <a:prstGeom prst="rect">
            <a:avLst/>
          </a:prstGeom>
        </p:spPr>
        <p:txBody>
          <a:bodyPr wrap="square" lIns="0" tIns="0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Title</a:t>
            </a:r>
            <a:endParaRPr lang="en-US"/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3779446" y="3038586"/>
            <a:ext cx="1564689" cy="221079"/>
          </a:xfrm>
          <a:prstGeom prst="rect">
            <a:avLst/>
          </a:prstGeom>
        </p:spPr>
        <p:txBody>
          <a:bodyPr wrap="square" lIns="0" tIns="0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Title</a:t>
            </a:r>
            <a:endParaRPr lang="en-US"/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5520740" y="3038586"/>
            <a:ext cx="1564689" cy="221079"/>
          </a:xfrm>
          <a:prstGeom prst="rect">
            <a:avLst/>
          </a:prstGeom>
        </p:spPr>
        <p:txBody>
          <a:bodyPr wrap="square" lIns="0" tIns="0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Title</a:t>
            </a:r>
            <a:endParaRPr lang="en-US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7262031" y="3038586"/>
            <a:ext cx="1564689" cy="221079"/>
          </a:xfrm>
          <a:prstGeom prst="rect">
            <a:avLst/>
          </a:prstGeom>
        </p:spPr>
        <p:txBody>
          <a:bodyPr wrap="square" lIns="0" tIns="0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Title</a:t>
            </a:r>
            <a:endParaRPr lang="en-US"/>
          </a:p>
        </p:txBody>
      </p:sp>
      <p:sp>
        <p:nvSpPr>
          <p:cNvPr id="43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296864" y="4250270"/>
            <a:ext cx="1564689" cy="221079"/>
          </a:xfrm>
          <a:prstGeom prst="rect">
            <a:avLst/>
          </a:prstGeom>
        </p:spPr>
        <p:txBody>
          <a:bodyPr wrap="square" lIns="0" tIns="0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Title</a:t>
            </a:r>
            <a:endParaRPr lang="en-US"/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43" hasCustomPrompt="1"/>
          </p:nvPr>
        </p:nvSpPr>
        <p:spPr>
          <a:xfrm>
            <a:off x="2038154" y="4250270"/>
            <a:ext cx="1564689" cy="221079"/>
          </a:xfrm>
          <a:prstGeom prst="rect">
            <a:avLst/>
          </a:prstGeom>
        </p:spPr>
        <p:txBody>
          <a:bodyPr wrap="square" lIns="0" tIns="0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Title</a:t>
            </a:r>
            <a:endParaRPr lang="en-US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3779446" y="4250270"/>
            <a:ext cx="1564689" cy="221079"/>
          </a:xfrm>
          <a:prstGeom prst="rect">
            <a:avLst/>
          </a:prstGeom>
        </p:spPr>
        <p:txBody>
          <a:bodyPr wrap="square" lIns="0" tIns="0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Title</a:t>
            </a:r>
            <a:endParaRPr lang="en-US"/>
          </a:p>
        </p:txBody>
      </p:sp>
      <p:sp>
        <p:nvSpPr>
          <p:cNvPr id="46" name="Text Placeholder 12"/>
          <p:cNvSpPr>
            <a:spLocks noGrp="1"/>
          </p:cNvSpPr>
          <p:nvPr>
            <p:ph type="body" sz="quarter" idx="45" hasCustomPrompt="1"/>
          </p:nvPr>
        </p:nvSpPr>
        <p:spPr>
          <a:xfrm>
            <a:off x="5520740" y="4250270"/>
            <a:ext cx="1564689" cy="221079"/>
          </a:xfrm>
          <a:prstGeom prst="rect">
            <a:avLst/>
          </a:prstGeom>
        </p:spPr>
        <p:txBody>
          <a:bodyPr wrap="square" lIns="0" tIns="0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Title</a:t>
            </a:r>
            <a:endParaRPr lang="en-US"/>
          </a:p>
        </p:txBody>
      </p:sp>
      <p:sp>
        <p:nvSpPr>
          <p:cNvPr id="47" name="Text Placeholder 12"/>
          <p:cNvSpPr>
            <a:spLocks noGrp="1"/>
          </p:cNvSpPr>
          <p:nvPr>
            <p:ph type="body" sz="quarter" idx="46" hasCustomPrompt="1"/>
          </p:nvPr>
        </p:nvSpPr>
        <p:spPr>
          <a:xfrm>
            <a:off x="7262031" y="4250270"/>
            <a:ext cx="1564689" cy="221079"/>
          </a:xfrm>
          <a:prstGeom prst="rect">
            <a:avLst/>
          </a:prstGeom>
        </p:spPr>
        <p:txBody>
          <a:bodyPr wrap="square" lIns="0" tIns="0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Title</a:t>
            </a:r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Project Name / Section Title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77FF97C-8F40-489E-B7D0-680BFD0BB6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70" y="247589"/>
            <a:ext cx="1062789" cy="36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6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Blu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822034"/>
          </a:xfrm>
          <a:prstGeom prst="rect">
            <a:avLst/>
          </a:prstGeom>
          <a:solidFill>
            <a:srgbClr val="0026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97410" y="1421182"/>
            <a:ext cx="7556773" cy="1102519"/>
          </a:xfrm>
          <a:prstGeom prst="rect">
            <a:avLst/>
          </a:prstGeom>
        </p:spPr>
        <p:txBody>
          <a:bodyPr lIns="72000" bIns="46800" anchor="b"/>
          <a:lstStyle>
            <a:lvl1pPr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409" y="2536459"/>
            <a:ext cx="7556773" cy="131445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spcBef>
                <a:spcPts val="0"/>
              </a:spcBef>
              <a:buNone/>
              <a:tabLst>
                <a:tab pos="3136900" algn="l"/>
              </a:tabLst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Project Name / 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A4F3D9-D2B3-4E80-8508-AD4B4BFD3C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70" y="247589"/>
            <a:ext cx="1062789" cy="36666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4D222B-ACEE-482C-8FEE-45E9A27AD24D}"/>
              </a:ext>
            </a:extLst>
          </p:cNvPr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rgbClr val="0046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1B9EB3B-F6FF-4F32-9880-0734EC6A72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rgbClr val="002664"/>
                </a:solidFill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DA85027-221E-40E9-9558-09F161B5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rgbClr val="002664"/>
                </a:solidFill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1FD645-E2A7-40AD-92D2-2F474A03C9D3}"/>
              </a:ext>
            </a:extLst>
          </p:cNvPr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rgbClr val="0046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917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96864" y="914865"/>
            <a:ext cx="4152140" cy="698018"/>
          </a:xfrm>
          <a:prstGeom prst="rect">
            <a:avLst/>
          </a:prstGeom>
        </p:spPr>
        <p:txBody>
          <a:bodyPr lIns="72000" anchor="b">
            <a:noAutofit/>
          </a:bodyPr>
          <a:lstStyle>
            <a:lvl1pPr marL="0" indent="0">
              <a:buNone/>
              <a:defRPr sz="1800" b="0">
                <a:solidFill>
                  <a:srgbClr val="0046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296864" y="2454387"/>
            <a:ext cx="2017136" cy="2158887"/>
          </a:xfrm>
          <a:prstGeom prst="rect">
            <a:avLst/>
          </a:prstGeom>
        </p:spPr>
        <p:txBody>
          <a:bodyPr wrap="square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grey</a:t>
            </a:r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296863" y="1682750"/>
            <a:ext cx="4152900" cy="701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</a:t>
            </a:r>
            <a:endParaRPr lang="en-US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432627" y="2454387"/>
            <a:ext cx="2017136" cy="2158887"/>
          </a:xfrm>
          <a:prstGeom prst="rect">
            <a:avLst/>
          </a:prstGeom>
        </p:spPr>
        <p:txBody>
          <a:bodyPr wrap="square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grey</a:t>
            </a:r>
            <a:endParaRPr lang="en-US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673823" y="1682751"/>
            <a:ext cx="2017136" cy="2930524"/>
          </a:xfrm>
          <a:prstGeom prst="rect">
            <a:avLst/>
          </a:prstGeom>
        </p:spPr>
        <p:txBody>
          <a:bodyPr wrap="square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grey</a:t>
            </a:r>
            <a:endParaRPr lang="en-US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809586" y="1682751"/>
            <a:ext cx="2017136" cy="2930523"/>
          </a:xfrm>
          <a:prstGeom prst="rect">
            <a:avLst/>
          </a:prstGeom>
        </p:spPr>
        <p:txBody>
          <a:bodyPr wrap="square" numCol="1" spcCol="25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Body copy grey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970B03-836F-44C0-886E-E97835279C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69" y="247405"/>
            <a:ext cx="1062789" cy="36666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58BD538-C69F-49FA-BB3E-E481DDEB7439}"/>
              </a:ext>
            </a:extLst>
          </p:cNvPr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rgbClr val="0046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33428069-ABD8-4C62-9FD3-F19E63BEC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6DF1584E-32FA-4A6E-A913-E14423F29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DFD208-7758-460A-B637-B9DAB4A53B6A}"/>
              </a:ext>
            </a:extLst>
          </p:cNvPr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rgbClr val="0046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70699264-26ED-4486-B042-ACC424B9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Project Name / Section Title</a:t>
            </a:r>
          </a:p>
        </p:txBody>
      </p:sp>
    </p:spTree>
    <p:extLst>
      <p:ext uri="{BB962C8B-B14F-4D97-AF65-F5344CB8AC3E}">
        <p14:creationId xmlns:p14="http://schemas.microsoft.com/office/powerpoint/2010/main" val="849506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with graph and chart sty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96864" y="569800"/>
            <a:ext cx="4152140" cy="698018"/>
          </a:xfrm>
          <a:prstGeom prst="rect">
            <a:avLst/>
          </a:prstGeom>
        </p:spPr>
        <p:txBody>
          <a:bodyPr lIns="72000" anchor="b">
            <a:noAutofit/>
          </a:bodyPr>
          <a:lstStyle>
            <a:lvl1pPr marL="0" indent="0">
              <a:buNone/>
              <a:defRPr sz="1800" b="0">
                <a:solidFill>
                  <a:srgbClr val="0046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Table slide</a:t>
            </a:r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296863" y="1337686"/>
            <a:ext cx="4152900" cy="254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>
                <a:solidFill>
                  <a:srgbClr val="0046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Table title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A6A898-686A-4DF9-BB08-A5B9AB92D0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69" y="247405"/>
            <a:ext cx="1062789" cy="36666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BE42DD-27A5-424D-859F-1A38BB455FF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73421886"/>
              </p:ext>
            </p:extLst>
          </p:nvPr>
        </p:nvGraphicFramePr>
        <p:xfrm>
          <a:off x="296863" y="1853516"/>
          <a:ext cx="3520992" cy="106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664">
                  <a:extLst>
                    <a:ext uri="{9D8B030D-6E8A-4147-A177-3AD203B41FA5}">
                      <a16:colId xmlns:a16="http://schemas.microsoft.com/office/drawing/2014/main" val="4043156908"/>
                    </a:ext>
                  </a:extLst>
                </a:gridCol>
                <a:gridCol w="1173664">
                  <a:extLst>
                    <a:ext uri="{9D8B030D-6E8A-4147-A177-3AD203B41FA5}">
                      <a16:colId xmlns:a16="http://schemas.microsoft.com/office/drawing/2014/main" val="2102772479"/>
                    </a:ext>
                  </a:extLst>
                </a:gridCol>
                <a:gridCol w="1173664">
                  <a:extLst>
                    <a:ext uri="{9D8B030D-6E8A-4147-A177-3AD203B41FA5}">
                      <a16:colId xmlns:a16="http://schemas.microsoft.com/office/drawing/2014/main" val="1571530018"/>
                    </a:ext>
                  </a:extLst>
                </a:gridCol>
              </a:tblGrid>
              <a:tr h="221209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[Text]</a:t>
                      </a:r>
                    </a:p>
                  </a:txBody>
                  <a:tcPr marL="67945" marR="67945" marT="33972" marB="3397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/>
                        <a:t>[Text]</a:t>
                      </a:r>
                    </a:p>
                  </a:txBody>
                  <a:tcPr marL="67945" marR="67945" marT="33972" marB="3397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/>
                        <a:t>[Text]</a:t>
                      </a:r>
                    </a:p>
                  </a:txBody>
                  <a:tcPr marL="67945" marR="67945" marT="33972" marB="33972"/>
                </a:tc>
                <a:extLst>
                  <a:ext uri="{0D108BD9-81ED-4DB2-BD59-A6C34878D82A}">
                    <a16:rowId xmlns:a16="http://schemas.microsoft.com/office/drawing/2014/main" val="917540974"/>
                  </a:ext>
                </a:extLst>
              </a:tr>
              <a:tr h="221209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7945" marR="67945" marT="33972" marB="33972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7945" marR="67945" marT="33972" marB="33972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7945" marR="67945" marT="33972" marB="33972"/>
                </a:tc>
                <a:extLst>
                  <a:ext uri="{0D108BD9-81ED-4DB2-BD59-A6C34878D82A}">
                    <a16:rowId xmlns:a16="http://schemas.microsoft.com/office/drawing/2014/main" val="2030030206"/>
                  </a:ext>
                </a:extLst>
              </a:tr>
              <a:tr h="221209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7945" marR="67945" marT="33972" marB="33972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7945" marR="67945" marT="33972" marB="33972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7945" marR="67945" marT="33972" marB="33972"/>
                </a:tc>
                <a:extLst>
                  <a:ext uri="{0D108BD9-81ED-4DB2-BD59-A6C34878D82A}">
                    <a16:rowId xmlns:a16="http://schemas.microsoft.com/office/drawing/2014/main" val="1568504224"/>
                  </a:ext>
                </a:extLst>
              </a:tr>
              <a:tr h="221209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7945" marR="67945" marT="33972" marB="33972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7945" marR="67945" marT="33972" marB="33972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7945" marR="67945" marT="33972" marB="33972"/>
                </a:tc>
                <a:extLst>
                  <a:ext uri="{0D108BD9-81ED-4DB2-BD59-A6C34878D82A}">
                    <a16:rowId xmlns:a16="http://schemas.microsoft.com/office/drawing/2014/main" val="176384261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A211F5D-7BF1-40D0-A4F9-E7EB365AC0B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696479389"/>
              </p:ext>
            </p:extLst>
          </p:nvPr>
        </p:nvGraphicFramePr>
        <p:xfrm>
          <a:off x="4787690" y="689266"/>
          <a:ext cx="3628224" cy="2162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0CE8639-1162-471A-BCB7-BF61B2D19BA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79957999"/>
              </p:ext>
            </p:extLst>
          </p:nvPr>
        </p:nvGraphicFramePr>
        <p:xfrm>
          <a:off x="297410" y="3234642"/>
          <a:ext cx="3520992" cy="106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664">
                  <a:extLst>
                    <a:ext uri="{9D8B030D-6E8A-4147-A177-3AD203B41FA5}">
                      <a16:colId xmlns:a16="http://schemas.microsoft.com/office/drawing/2014/main" val="4043156908"/>
                    </a:ext>
                  </a:extLst>
                </a:gridCol>
                <a:gridCol w="1173664">
                  <a:extLst>
                    <a:ext uri="{9D8B030D-6E8A-4147-A177-3AD203B41FA5}">
                      <a16:colId xmlns:a16="http://schemas.microsoft.com/office/drawing/2014/main" val="2102772479"/>
                    </a:ext>
                  </a:extLst>
                </a:gridCol>
                <a:gridCol w="1173664">
                  <a:extLst>
                    <a:ext uri="{9D8B030D-6E8A-4147-A177-3AD203B41FA5}">
                      <a16:colId xmlns:a16="http://schemas.microsoft.com/office/drawing/2014/main" val="1571530018"/>
                    </a:ext>
                  </a:extLst>
                </a:gridCol>
              </a:tblGrid>
              <a:tr h="221209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[Text]</a:t>
                      </a:r>
                    </a:p>
                  </a:txBody>
                  <a:tcPr marL="67945" marR="67945" marT="33972" marB="3397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[Text]</a:t>
                      </a:r>
                    </a:p>
                  </a:txBody>
                  <a:tcPr marL="67945" marR="67945" marT="33972" marB="3397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[Text]</a:t>
                      </a:r>
                    </a:p>
                  </a:txBody>
                  <a:tcPr marL="67945" marR="67945" marT="33972" marB="33972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40974"/>
                  </a:ext>
                </a:extLst>
              </a:tr>
              <a:tr h="221209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7945" marR="67945" marT="33972" marB="33972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7945" marR="67945" marT="33972" marB="33972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7945" marR="67945" marT="33972" marB="33972"/>
                </a:tc>
                <a:extLst>
                  <a:ext uri="{0D108BD9-81ED-4DB2-BD59-A6C34878D82A}">
                    <a16:rowId xmlns:a16="http://schemas.microsoft.com/office/drawing/2014/main" val="2030030206"/>
                  </a:ext>
                </a:extLst>
              </a:tr>
              <a:tr h="221209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7945" marR="67945" marT="33972" marB="33972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7945" marR="67945" marT="33972" marB="33972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7945" marR="67945" marT="33972" marB="33972"/>
                </a:tc>
                <a:extLst>
                  <a:ext uri="{0D108BD9-81ED-4DB2-BD59-A6C34878D82A}">
                    <a16:rowId xmlns:a16="http://schemas.microsoft.com/office/drawing/2014/main" val="1568504224"/>
                  </a:ext>
                </a:extLst>
              </a:tr>
              <a:tr h="221209"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7945" marR="67945" marT="33972" marB="33972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7945" marR="67945" marT="33972" marB="33972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7945" marR="67945" marT="33972" marB="33972"/>
                </a:tc>
                <a:extLst>
                  <a:ext uri="{0D108BD9-81ED-4DB2-BD59-A6C34878D82A}">
                    <a16:rowId xmlns:a16="http://schemas.microsoft.com/office/drawing/2014/main" val="176384261"/>
                  </a:ext>
                </a:extLst>
              </a:tr>
            </a:tbl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6F6EF94-C6FF-4C41-B39C-13C8DDF9380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27198093"/>
              </p:ext>
            </p:extLst>
          </p:nvPr>
        </p:nvGraphicFramePr>
        <p:xfrm>
          <a:off x="6203573" y="3047074"/>
          <a:ext cx="2294402" cy="152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BD9408DB-C022-47CB-A6E9-6BDB0496748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682237624"/>
              </p:ext>
            </p:extLst>
          </p:nvPr>
        </p:nvGraphicFramePr>
        <p:xfrm>
          <a:off x="2163400" y="8196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E93EB0-A512-4FA2-8788-848AB03D3FF8}"/>
              </a:ext>
            </a:extLst>
          </p:cNvPr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rgbClr val="0046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B567C096-E0CC-4483-9FD3-272147B8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6F31216-BC45-483D-BDA1-A50750CB0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833D9B-D03F-4E41-8B83-A8415E3875A9}"/>
              </a:ext>
            </a:extLst>
          </p:cNvPr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rgbClr val="0046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4559BC4-B814-40C6-BAF6-D9ADE306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Project Name /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04859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with icon sty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96864" y="569800"/>
            <a:ext cx="4152140" cy="698018"/>
          </a:xfrm>
          <a:prstGeom prst="rect">
            <a:avLst/>
          </a:prstGeom>
        </p:spPr>
        <p:txBody>
          <a:bodyPr lIns="72000" anchor="b">
            <a:noAutofit/>
          </a:bodyPr>
          <a:lstStyle>
            <a:lvl1pPr marL="0" indent="0">
              <a:buNone/>
              <a:defRPr sz="1800" b="0">
                <a:solidFill>
                  <a:srgbClr val="0046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Icon Examples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A6A898-686A-4DF9-BB08-A5B9AB92D0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69" y="247405"/>
            <a:ext cx="1062789" cy="366662"/>
          </a:xfrm>
          <a:prstGeom prst="rect">
            <a:avLst/>
          </a:prstGeom>
        </p:spPr>
      </p:pic>
      <p:pic>
        <p:nvPicPr>
          <p:cNvPr id="6" name="Graphic 5" descr="Daily calendar">
            <a:extLst>
              <a:ext uri="{FF2B5EF4-FFF2-40B4-BE49-F238E27FC236}">
                <a16:creationId xmlns:a16="http://schemas.microsoft.com/office/drawing/2014/main" id="{D0E7942E-C279-4B76-A2BE-20F5EB8CAD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9902" y="2302773"/>
            <a:ext cx="914400" cy="914400"/>
          </a:xfrm>
          <a:prstGeom prst="rect">
            <a:avLst/>
          </a:prstGeom>
        </p:spPr>
      </p:pic>
      <p:pic>
        <p:nvPicPr>
          <p:cNvPr id="15" name="Graphic 14" descr="Coins">
            <a:extLst>
              <a:ext uri="{FF2B5EF4-FFF2-40B4-BE49-F238E27FC236}">
                <a16:creationId xmlns:a16="http://schemas.microsoft.com/office/drawing/2014/main" id="{D6CAF8C2-7112-4BAB-839C-78D0A4E23C7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75901" y="2349665"/>
            <a:ext cx="914400" cy="914400"/>
          </a:xfrm>
          <a:prstGeom prst="rect">
            <a:avLst/>
          </a:prstGeom>
        </p:spPr>
      </p:pic>
      <p:pic>
        <p:nvPicPr>
          <p:cNvPr id="25" name="Graphic 24" descr="Train">
            <a:extLst>
              <a:ext uri="{FF2B5EF4-FFF2-40B4-BE49-F238E27FC236}">
                <a16:creationId xmlns:a16="http://schemas.microsoft.com/office/drawing/2014/main" id="{7180B4AB-D54A-4639-9361-CF91FAFF4F6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02805" y="2264890"/>
            <a:ext cx="914400" cy="914400"/>
          </a:xfrm>
          <a:prstGeom prst="rect">
            <a:avLst/>
          </a:prstGeom>
        </p:spPr>
      </p:pic>
      <p:pic>
        <p:nvPicPr>
          <p:cNvPr id="37" name="Graphic 36" descr="Daily calendar">
            <a:extLst>
              <a:ext uri="{FF2B5EF4-FFF2-40B4-BE49-F238E27FC236}">
                <a16:creationId xmlns:a16="http://schemas.microsoft.com/office/drawing/2014/main" id="{3D9EB2D4-EA28-4614-82A9-CDA4C0D99AE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1772" y="2314357"/>
            <a:ext cx="914400" cy="914400"/>
          </a:xfrm>
          <a:prstGeom prst="rect">
            <a:avLst/>
          </a:prstGeom>
        </p:spPr>
      </p:pic>
      <p:pic>
        <p:nvPicPr>
          <p:cNvPr id="38" name="Graphic 37" descr="Coins">
            <a:extLst>
              <a:ext uri="{FF2B5EF4-FFF2-40B4-BE49-F238E27FC236}">
                <a16:creationId xmlns:a16="http://schemas.microsoft.com/office/drawing/2014/main" id="{5F23CD19-7636-49F8-B47A-A6B91DEB17B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77771" y="2361249"/>
            <a:ext cx="914400" cy="914400"/>
          </a:xfrm>
          <a:prstGeom prst="rect">
            <a:avLst/>
          </a:prstGeom>
        </p:spPr>
      </p:pic>
      <p:pic>
        <p:nvPicPr>
          <p:cNvPr id="39" name="Graphic 38" descr="Train">
            <a:extLst>
              <a:ext uri="{FF2B5EF4-FFF2-40B4-BE49-F238E27FC236}">
                <a16:creationId xmlns:a16="http://schemas.microsoft.com/office/drawing/2014/main" id="{000503CA-B65E-4590-9BA1-E0B71DEBF81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04675" y="2276474"/>
            <a:ext cx="914400" cy="914400"/>
          </a:xfrm>
          <a:prstGeom prst="rect">
            <a:avLst/>
          </a:prstGeom>
        </p:spPr>
      </p:pic>
      <p:pic>
        <p:nvPicPr>
          <p:cNvPr id="40" name="Graphic 39" descr="Daily calendar">
            <a:extLst>
              <a:ext uri="{FF2B5EF4-FFF2-40B4-BE49-F238E27FC236}">
                <a16:creationId xmlns:a16="http://schemas.microsoft.com/office/drawing/2014/main" id="{D23C5ABC-7CA9-40CC-9039-EE5D857B978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73523" y="2302773"/>
            <a:ext cx="914400" cy="914400"/>
          </a:xfrm>
          <a:prstGeom prst="rect">
            <a:avLst/>
          </a:prstGeom>
        </p:spPr>
      </p:pic>
      <p:pic>
        <p:nvPicPr>
          <p:cNvPr id="41" name="Graphic 40" descr="Coins">
            <a:extLst>
              <a:ext uri="{FF2B5EF4-FFF2-40B4-BE49-F238E27FC236}">
                <a16:creationId xmlns:a16="http://schemas.microsoft.com/office/drawing/2014/main" id="{0CCA3BC3-4DF9-4035-A49A-9DCF71376AA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809522" y="2349665"/>
            <a:ext cx="914400" cy="914400"/>
          </a:xfrm>
          <a:prstGeom prst="rect">
            <a:avLst/>
          </a:prstGeom>
        </p:spPr>
      </p:pic>
      <p:pic>
        <p:nvPicPr>
          <p:cNvPr id="42" name="Graphic 41" descr="Train">
            <a:extLst>
              <a:ext uri="{FF2B5EF4-FFF2-40B4-BE49-F238E27FC236}">
                <a16:creationId xmlns:a16="http://schemas.microsoft.com/office/drawing/2014/main" id="{5B96DC2B-7B5E-4B4D-947B-0B1A8249681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936426" y="2264890"/>
            <a:ext cx="914400" cy="91440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105B922-6946-4FFB-93A4-E455E7C2DCDE}"/>
              </a:ext>
            </a:extLst>
          </p:cNvPr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rgbClr val="0046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Date Placeholder 3">
            <a:extLst>
              <a:ext uri="{FF2B5EF4-FFF2-40B4-BE49-F238E27FC236}">
                <a16:creationId xmlns:a16="http://schemas.microsoft.com/office/drawing/2014/main" id="{DA249CA7-A329-4759-8A54-0DCA694E02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94CABDC1-1114-4F87-ADA5-1B8C3CF74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09F7956-1FBC-4067-919C-7A2ECB9E7B4F}"/>
              </a:ext>
            </a:extLst>
          </p:cNvPr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rgbClr val="0046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ooter Placeholder 4">
            <a:extLst>
              <a:ext uri="{FF2B5EF4-FFF2-40B4-BE49-F238E27FC236}">
                <a16:creationId xmlns:a16="http://schemas.microsoft.com/office/drawing/2014/main" id="{B5373B5A-D6AB-4603-8149-D65E10B9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Project Name /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91207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9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97410" y="1921933"/>
            <a:ext cx="7772400" cy="762000"/>
          </a:xfrm>
          <a:prstGeom prst="rect">
            <a:avLst/>
          </a:prstGeom>
        </p:spPr>
        <p:txBody>
          <a:bodyPr lIns="72000" anchor="b">
            <a:normAutofit/>
          </a:bodyPr>
          <a:lstStyle>
            <a:lvl1pPr>
              <a:lnSpc>
                <a:spcPct val="100000"/>
              </a:lnSpc>
              <a:defRPr sz="2400" b="0" i="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96863" y="2684463"/>
            <a:ext cx="7772400" cy="7270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Contact details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Project Name / Section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D6250E-37B8-4940-B012-BF3167C96A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70" y="247589"/>
            <a:ext cx="1062789" cy="36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5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rgbClr val="0046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rgbClr val="002664"/>
                </a:solidFill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rgbClr val="002664"/>
                </a:solidFill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rgbClr val="0046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/>
            </a:lvl1pPr>
          </a:lstStyle>
          <a:p>
            <a:r>
              <a:rPr lang="en-US">
                <a:solidFill>
                  <a:schemeClr val="bg1">
                    <a:lumMod val="65000"/>
                  </a:schemeClr>
                </a:solidFill>
                <a:latin typeface="Calibri Light"/>
                <a:cs typeface="Calibri Light"/>
              </a:rPr>
              <a:t>Project Name / Section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8EFBC6-384C-464C-BE92-F1AF93E61A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69" y="247405"/>
            <a:ext cx="1062789" cy="3666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13B4143-C4AB-4A18-B5BE-21F3A03347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410" y="1421182"/>
            <a:ext cx="7556773" cy="1102519"/>
          </a:xfrm>
          <a:prstGeom prst="rect">
            <a:avLst/>
          </a:prstGeom>
        </p:spPr>
        <p:txBody>
          <a:bodyPr lIns="72000" bIns="46800" anchor="b"/>
          <a:lstStyle>
            <a:lvl1pPr>
              <a:defRPr sz="2800" b="1" i="0">
                <a:solidFill>
                  <a:srgbClr val="0046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90DEBF9-33A9-49A4-9F66-B6C4F60CC1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409" y="2536459"/>
            <a:ext cx="7556773" cy="131445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spcBef>
                <a:spcPts val="0"/>
              </a:spcBef>
              <a:buNone/>
              <a:tabLst>
                <a:tab pos="3136900" algn="l"/>
              </a:tabLst>
              <a:defRPr sz="1400" b="0" i="0">
                <a:solidFill>
                  <a:srgbClr val="0046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9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: Image background and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kitchen, person, preparing&#10;&#10;Description automatically generated">
            <a:extLst>
              <a:ext uri="{FF2B5EF4-FFF2-40B4-BE49-F238E27FC236}">
                <a16:creationId xmlns:a16="http://schemas.microsoft.com/office/drawing/2014/main" id="{E135B077-4EB4-4D44-8ACE-63143AF867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79AE1AA8-F43E-4B20-8EA2-FD202CFC5E4B}"/>
              </a:ext>
            </a:extLst>
          </p:cNvPr>
          <p:cNvSpPr/>
          <p:nvPr userDrawn="1"/>
        </p:nvSpPr>
        <p:spPr>
          <a:xfrm>
            <a:off x="-1" y="0"/>
            <a:ext cx="9144001" cy="822034"/>
          </a:xfrm>
          <a:prstGeom prst="rect">
            <a:avLst/>
          </a:prstGeom>
          <a:solidFill>
            <a:srgbClr val="0026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C625C88-1C19-4A45-9745-6F380FE813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70" y="247589"/>
            <a:ext cx="1062789" cy="366662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01CC86AC-F938-4053-A97F-0323B0650A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410" y="1421182"/>
            <a:ext cx="7556773" cy="1102519"/>
          </a:xfrm>
          <a:prstGeom prst="rect">
            <a:avLst/>
          </a:prstGeom>
        </p:spPr>
        <p:txBody>
          <a:bodyPr lIns="72000" bIns="46800" anchor="b"/>
          <a:lstStyle>
            <a:lvl1pPr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959B7881-6729-476C-8032-12B8F7B26E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409" y="2536459"/>
            <a:ext cx="7556773" cy="131445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spcBef>
                <a:spcPts val="0"/>
              </a:spcBef>
              <a:buNone/>
              <a:tabLst>
                <a:tab pos="3136900" algn="l"/>
              </a:tabLst>
              <a:defRPr sz="1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DBF8AC7-93F2-7F41-BD38-60146539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Project Name /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8081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: Image background and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orange&#10;&#10;Description automatically generated">
            <a:extLst>
              <a:ext uri="{FF2B5EF4-FFF2-40B4-BE49-F238E27FC236}">
                <a16:creationId xmlns:a16="http://schemas.microsoft.com/office/drawing/2014/main" id="{570DF2AE-5E36-3F4B-BDDC-337DE8754E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79AE1AA8-F43E-4B20-8EA2-FD202CFC5E4B}"/>
              </a:ext>
            </a:extLst>
          </p:cNvPr>
          <p:cNvSpPr/>
          <p:nvPr userDrawn="1"/>
        </p:nvSpPr>
        <p:spPr>
          <a:xfrm>
            <a:off x="-1" y="0"/>
            <a:ext cx="9144001" cy="822034"/>
          </a:xfrm>
          <a:prstGeom prst="rect">
            <a:avLst/>
          </a:prstGeom>
          <a:solidFill>
            <a:srgbClr val="0026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C625C88-1C19-4A45-9745-6F380FE813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70" y="247589"/>
            <a:ext cx="1062789" cy="366662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01CC86AC-F938-4053-A97F-0323B0650A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410" y="1421182"/>
            <a:ext cx="7556773" cy="1102519"/>
          </a:xfrm>
          <a:prstGeom prst="rect">
            <a:avLst/>
          </a:prstGeom>
        </p:spPr>
        <p:txBody>
          <a:bodyPr lIns="72000" bIns="46800" anchor="b"/>
          <a:lstStyle>
            <a:lvl1pPr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959B7881-6729-476C-8032-12B8F7B26E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409" y="2536459"/>
            <a:ext cx="7556773" cy="131445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spcBef>
                <a:spcPts val="0"/>
              </a:spcBef>
              <a:buNone/>
              <a:tabLst>
                <a:tab pos="3136900" algn="l"/>
              </a:tabLst>
              <a:defRPr sz="1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DBF8AC7-93F2-7F41-BD38-60146539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Project Name /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417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: Image background and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wearing a mask and holding a phone&#10;&#10;Description automatically generated with low confidence">
            <a:extLst>
              <a:ext uri="{FF2B5EF4-FFF2-40B4-BE49-F238E27FC236}">
                <a16:creationId xmlns:a16="http://schemas.microsoft.com/office/drawing/2014/main" id="{93094D26-EC65-5941-B3FA-3F8D591C1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0D4D4D2-4925-4D28-820C-73CF76DA71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410" y="1421182"/>
            <a:ext cx="7556773" cy="1102519"/>
          </a:xfrm>
          <a:prstGeom prst="rect">
            <a:avLst/>
          </a:prstGeom>
        </p:spPr>
        <p:txBody>
          <a:bodyPr lIns="72000" bIns="46800" anchor="b"/>
          <a:lstStyle>
            <a:lvl1pPr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A6D2BC6-6CA1-40EB-AAC5-1921630FDF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409" y="2536459"/>
            <a:ext cx="7556773" cy="131445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spcBef>
                <a:spcPts val="0"/>
              </a:spcBef>
              <a:buNone/>
              <a:tabLst>
                <a:tab pos="3136900" algn="l"/>
              </a:tabLst>
              <a:defRPr sz="1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AE1AA8-F43E-4B20-8EA2-FD202CFC5E4B}"/>
              </a:ext>
            </a:extLst>
          </p:cNvPr>
          <p:cNvSpPr/>
          <p:nvPr userDrawn="1"/>
        </p:nvSpPr>
        <p:spPr>
          <a:xfrm>
            <a:off x="-1" y="0"/>
            <a:ext cx="9144001" cy="822034"/>
          </a:xfrm>
          <a:prstGeom prst="rect">
            <a:avLst/>
          </a:prstGeom>
          <a:solidFill>
            <a:srgbClr val="0026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C625C88-1C19-4A45-9745-6F380FE813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70" y="247589"/>
            <a:ext cx="1062789" cy="366662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A16071E-7159-E649-A794-1A363705A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Project Name /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6801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: Image background and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CE7BAC87-CEC4-F444-B2DA-887663C6D8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0D4D4D2-4925-4D28-820C-73CF76DA71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410" y="1421182"/>
            <a:ext cx="7556773" cy="1102519"/>
          </a:xfrm>
          <a:prstGeom prst="rect">
            <a:avLst/>
          </a:prstGeom>
        </p:spPr>
        <p:txBody>
          <a:bodyPr lIns="72000" bIns="46800" anchor="b"/>
          <a:lstStyle>
            <a:lvl1pPr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A6D2BC6-6CA1-40EB-AAC5-1921630FDF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409" y="2536459"/>
            <a:ext cx="7556773" cy="131445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spcBef>
                <a:spcPts val="0"/>
              </a:spcBef>
              <a:buNone/>
              <a:tabLst>
                <a:tab pos="3136900" algn="l"/>
              </a:tabLst>
              <a:defRPr sz="1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AE1AA8-F43E-4B20-8EA2-FD202CFC5E4B}"/>
              </a:ext>
            </a:extLst>
          </p:cNvPr>
          <p:cNvSpPr/>
          <p:nvPr userDrawn="1"/>
        </p:nvSpPr>
        <p:spPr>
          <a:xfrm>
            <a:off x="-1" y="0"/>
            <a:ext cx="9144001" cy="822034"/>
          </a:xfrm>
          <a:prstGeom prst="rect">
            <a:avLst/>
          </a:prstGeom>
          <a:solidFill>
            <a:srgbClr val="0026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C625C88-1C19-4A45-9745-6F380FE813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70" y="247589"/>
            <a:ext cx="1062789" cy="366662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A16071E-7159-E649-A794-1A363705A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Project Name /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6224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: Image background and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E3E5F2C9-60F9-A44C-8D7C-BC09704FBE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297410" y="4792496"/>
            <a:ext cx="73479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297410" y="4801131"/>
            <a:ext cx="958762" cy="273844"/>
          </a:xfrm>
          <a:prstGeom prst="rect">
            <a:avLst/>
          </a:prstGeom>
        </p:spPr>
        <p:txBody>
          <a:bodyPr lIns="0" rIns="0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DD Month YYYY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0877" y="4801131"/>
            <a:ext cx="525845" cy="273844"/>
          </a:xfrm>
          <a:prstGeom prst="rect">
            <a:avLst/>
          </a:prstGeom>
        </p:spPr>
        <p:txBody>
          <a:bodyPr lIns="0" rIns="0"/>
          <a:lstStyle>
            <a:lvl1pPr marL="0" algn="r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7763933" y="4792496"/>
            <a:ext cx="1062789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0D4D4D2-4925-4D28-820C-73CF76DA71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410" y="1421182"/>
            <a:ext cx="7556773" cy="1102519"/>
          </a:xfrm>
          <a:prstGeom prst="rect">
            <a:avLst/>
          </a:prstGeom>
        </p:spPr>
        <p:txBody>
          <a:bodyPr lIns="72000" bIns="46800" anchor="b"/>
          <a:lstStyle>
            <a:lvl1pPr>
              <a:defRPr sz="2800" b="1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A6D2BC6-6CA1-40EB-AAC5-1921630FDF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409" y="2536459"/>
            <a:ext cx="7556773" cy="131445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spcBef>
                <a:spcPts val="0"/>
              </a:spcBef>
              <a:buNone/>
              <a:tabLst>
                <a:tab pos="3136900" algn="l"/>
              </a:tabLst>
              <a:defRPr sz="1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054E57-2F9A-4F7D-9E12-B0EA7C335BA4}"/>
              </a:ext>
            </a:extLst>
          </p:cNvPr>
          <p:cNvSpPr/>
          <p:nvPr userDrawn="1"/>
        </p:nvSpPr>
        <p:spPr>
          <a:xfrm>
            <a:off x="-1" y="0"/>
            <a:ext cx="9144001" cy="822034"/>
          </a:xfrm>
          <a:prstGeom prst="rect">
            <a:avLst/>
          </a:prstGeom>
          <a:solidFill>
            <a:srgbClr val="0026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B699539-179B-405D-8C4B-1F5A07F66A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70" y="247589"/>
            <a:ext cx="1062789" cy="366662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FC5A815-67AD-A841-AB03-E877932B2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410" y="254001"/>
            <a:ext cx="2895600" cy="360250"/>
          </a:xfrm>
          <a:prstGeom prst="rect">
            <a:avLst/>
          </a:prstGeom>
        </p:spPr>
        <p:txBody>
          <a:bodyPr tIns="0"/>
          <a:lstStyle>
            <a:lvl1pPr>
              <a:lnSpc>
                <a:spcPct val="110000"/>
              </a:lnSpc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Project Name /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130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80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31" r:id="rId2"/>
    <p:sldLayoutId id="2147483716" r:id="rId3"/>
    <p:sldLayoutId id="2147483649" r:id="rId4"/>
    <p:sldLayoutId id="2147483714" r:id="rId5"/>
    <p:sldLayoutId id="2147483724" r:id="rId6"/>
    <p:sldLayoutId id="2147483721" r:id="rId7"/>
    <p:sldLayoutId id="2147483727" r:id="rId8"/>
    <p:sldLayoutId id="2147483723" r:id="rId9"/>
    <p:sldLayoutId id="2147483725" r:id="rId10"/>
    <p:sldLayoutId id="2147483726" r:id="rId11"/>
    <p:sldLayoutId id="2147483715" r:id="rId12"/>
    <p:sldLayoutId id="2147483713" r:id="rId13"/>
    <p:sldLayoutId id="2147483717" r:id="rId14"/>
    <p:sldLayoutId id="2147483729" r:id="rId15"/>
    <p:sldLayoutId id="2147483730" r:id="rId16"/>
    <p:sldLayoutId id="2147483728" r:id="rId17"/>
    <p:sldLayoutId id="2147483663" r:id="rId18"/>
    <p:sldLayoutId id="2147483664" r:id="rId19"/>
    <p:sldLayoutId id="2147483676" r:id="rId20"/>
    <p:sldLayoutId id="2147483700" r:id="rId21"/>
    <p:sldLayoutId id="2147483708" r:id="rId22"/>
    <p:sldLayoutId id="2147483710" r:id="rId23"/>
    <p:sldLayoutId id="2147483703" r:id="rId24"/>
    <p:sldLayoutId id="2147483709" r:id="rId25"/>
    <p:sldLayoutId id="2147483704" r:id="rId26"/>
    <p:sldLayoutId id="2147483705" r:id="rId27"/>
    <p:sldLayoutId id="2147483693" r:id="rId28"/>
    <p:sldLayoutId id="2147483688" r:id="rId29"/>
    <p:sldLayoutId id="2147483674" r:id="rId30"/>
    <p:sldLayoutId id="2147483711" r:id="rId31"/>
    <p:sldLayoutId id="2147483697" r:id="rId32"/>
    <p:sldLayoutId id="2147483698" r:id="rId3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Wayne.Heatherington@scotrail.co.uk" TargetMode="External"/><Relationship Id="rId2" Type="http://schemas.openxmlformats.org/officeDocument/2006/relationships/hyperlink" Target="https://scotrail.sharepoint.com/sites/MyLearningHub/SitePages/CourseCatalog.aspx?v=latest&amp;lms365cc=%7B%22c%22%3A%5B%22f2434b00-1458-4ae8-873d-ac91a5a3c940%22%5D%2C%22cft%22%3A%22default%22%7D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3AEED-78E4-4F4E-A9EA-8BACF42F5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11-January-2023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1CFDD0-F23E-495D-9D79-B794B23F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F69C01-C139-4D3B-8336-D5D9455CC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71" y="1695026"/>
            <a:ext cx="3866627" cy="1744049"/>
          </a:xfrm>
        </p:spPr>
        <p:txBody>
          <a:bodyPr/>
          <a:lstStyle/>
          <a:p>
            <a:r>
              <a:rPr lang="en-GB" dirty="0"/>
              <a:t>Supporting colleagues’ career development at ScotRail</a:t>
            </a:r>
          </a:p>
        </p:txBody>
      </p:sp>
    </p:spTree>
    <p:extLst>
      <p:ext uri="{BB962C8B-B14F-4D97-AF65-F5344CB8AC3E}">
        <p14:creationId xmlns:p14="http://schemas.microsoft.com/office/powerpoint/2010/main" val="183557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07333-74B8-4D96-ADA6-1FAE56E23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344" y="689147"/>
            <a:ext cx="8529312" cy="400184"/>
          </a:xfrm>
        </p:spPr>
        <p:txBody>
          <a:bodyPr/>
          <a:lstStyle/>
          <a:p>
            <a:r>
              <a:rPr lang="en-GB" dirty="0"/>
              <a:t>Career Conversations – 90 minute virtual sessions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FEEC0-5DEA-46BF-8061-894F87D99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 January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E30DF-8563-4A1B-AF25-145FE931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1441FEF2-5AA6-4341-A972-AFEB5329C48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4EE2D1-EEBF-4321-8F13-EE37410C4D2B}"/>
              </a:ext>
            </a:extLst>
          </p:cNvPr>
          <p:cNvSpPr txBox="1"/>
          <p:nvPr/>
        </p:nvSpPr>
        <p:spPr>
          <a:xfrm>
            <a:off x="297410" y="992852"/>
            <a:ext cx="836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Supporting people managers and colleagues to have great career conversations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EFAE9D67-B8A9-4298-A45A-007C50282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134089"/>
              </p:ext>
            </p:extLst>
          </p:nvPr>
        </p:nvGraphicFramePr>
        <p:xfrm>
          <a:off x="373350" y="1324859"/>
          <a:ext cx="8463306" cy="2825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102">
                  <a:extLst>
                    <a:ext uri="{9D8B030D-6E8A-4147-A177-3AD203B41FA5}">
                      <a16:colId xmlns:a16="http://schemas.microsoft.com/office/drawing/2014/main" val="3604268343"/>
                    </a:ext>
                  </a:extLst>
                </a:gridCol>
                <a:gridCol w="2821102">
                  <a:extLst>
                    <a:ext uri="{9D8B030D-6E8A-4147-A177-3AD203B41FA5}">
                      <a16:colId xmlns:a16="http://schemas.microsoft.com/office/drawing/2014/main" val="2352470965"/>
                    </a:ext>
                  </a:extLst>
                </a:gridCol>
                <a:gridCol w="2821102">
                  <a:extLst>
                    <a:ext uri="{9D8B030D-6E8A-4147-A177-3AD203B41FA5}">
                      <a16:colId xmlns:a16="http://schemas.microsoft.com/office/drawing/2014/main" val="192795041"/>
                    </a:ext>
                  </a:extLst>
                </a:gridCol>
              </a:tblGrid>
              <a:tr h="514564">
                <a:tc>
                  <a:txBody>
                    <a:bodyPr/>
                    <a:lstStyle/>
                    <a:p>
                      <a:r>
                        <a:rPr lang="en-GB" sz="1000" dirty="0"/>
                        <a:t>Career Conversations for People Managers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Own Your Career – All Colleagues (including People Managers)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Career Confidence – All Colleagues (including People Managers)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994578"/>
                  </a:ext>
                </a:extLst>
              </a:tr>
              <a:tr h="1497706">
                <a:tc>
                  <a:txBody>
                    <a:bodyPr/>
                    <a:lstStyle/>
                    <a:p>
                      <a:r>
                        <a:rPr lang="en-GB" sz="1000" dirty="0"/>
                        <a:t>Enabling people managers to have great career conversations with colleagues: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WHY career conversations are important.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WHAT makes a great career conversation.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HOW to have a great career conversations.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Supporting  colleagues to take control of their careers now and in the future through the development of 5 core career skills: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Super strengths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Values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Confidence 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Networks – people helping people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Exploring possibilities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Helping colleagues to develop belief in their value today and that your career can develop positively in the future: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Why confidence matters in career development.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The benefits of developing our confidence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Understand our career gremlins and how to cage them.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Ideas and actions to build your confidence.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250464"/>
                  </a:ext>
                </a:extLst>
              </a:tr>
              <a:tr h="813519"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Oct – 1-2:30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GB" sz="1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Oct – 10-11:30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en-GB" sz="1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Jul – 1-2:30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1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Oct – 1-2:30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en-GB" sz="1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Oct – 10:11:30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1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Aug – 10-11:30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Aug – 2-3:30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lang="en-GB" sz="1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Oct – 10-11:30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r>
                        <a:rPr lang="en-GB" sz="10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Oct – 2-3:30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4786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57A5ABF-95C9-41EB-842D-5A1F1B224D7B}"/>
              </a:ext>
            </a:extLst>
          </p:cNvPr>
          <p:cNvSpPr txBox="1"/>
          <p:nvPr/>
        </p:nvSpPr>
        <p:spPr>
          <a:xfrm>
            <a:off x="307344" y="4251279"/>
            <a:ext cx="847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Sessions can be booked through </a:t>
            </a:r>
            <a:r>
              <a:rPr lang="en-GB" sz="1200" dirty="0" err="1">
                <a:hlinkClick r:id="rId2"/>
              </a:rPr>
              <a:t>Mylearninghub</a:t>
            </a:r>
            <a:r>
              <a:rPr lang="en-GB" sz="1200" dirty="0"/>
              <a:t>.   Any queries contact:  Wayne Heatherington (Leadership &amp; Talent Development).  </a:t>
            </a:r>
            <a:r>
              <a:rPr lang="en-GB" sz="1200" dirty="0">
                <a:hlinkClick r:id="rId3"/>
              </a:rPr>
              <a:t>Wayne.Heatherington@scotrail.co.uk</a:t>
            </a:r>
            <a:r>
              <a:rPr lang="en-GB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98683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otRail Brand Palette">
      <a:dk1>
        <a:srgbClr val="000000"/>
      </a:dk1>
      <a:lt1>
        <a:sysClr val="window" lastClr="FFFFFF"/>
      </a:lt1>
      <a:dk2>
        <a:srgbClr val="002664"/>
      </a:dk2>
      <a:lt2>
        <a:srgbClr val="FFFFFF"/>
      </a:lt2>
      <a:accent1>
        <a:srgbClr val="002664"/>
      </a:accent1>
      <a:accent2>
        <a:srgbClr val="00ADD0"/>
      </a:accent2>
      <a:accent3>
        <a:srgbClr val="005A8B"/>
      </a:accent3>
      <a:accent4>
        <a:srgbClr val="739ABC"/>
      </a:accent4>
      <a:accent5>
        <a:srgbClr val="999999"/>
      </a:accent5>
      <a:accent6>
        <a:srgbClr val="C1C1C1"/>
      </a:accent6>
      <a:hlink>
        <a:srgbClr val="00ADD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618764-a57b-4ec7-a64b-896c9c84d70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55CD516372A843AC23D1FE4F9B1900" ma:contentTypeVersion="9" ma:contentTypeDescription="Create a new document." ma:contentTypeScope="" ma:versionID="865d7bf80497fb9f676a1b1e9e540336">
  <xsd:schema xmlns:xsd="http://www.w3.org/2001/XMLSchema" xmlns:xs="http://www.w3.org/2001/XMLSchema" xmlns:p="http://schemas.microsoft.com/office/2006/metadata/properties" xmlns:ns2="6e618764-a57b-4ec7-a64b-896c9c84d704" targetNamespace="http://schemas.microsoft.com/office/2006/metadata/properties" ma:root="true" ma:fieldsID="59a6eb706a02506db3ffee7b89a33ab0" ns2:_="">
    <xsd:import namespace="6e618764-a57b-4ec7-a64b-896c9c84d7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618764-a57b-4ec7-a64b-896c9c84d7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6c18fc9-298f-4be3-8ed2-644fb64c68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8630A8-F350-41D5-A07D-F57279C190BD}">
  <ds:schemaRefs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e618764-a57b-4ec7-a64b-896c9c84d704"/>
  </ds:schemaRefs>
</ds:datastoreItem>
</file>

<file path=customXml/itemProps2.xml><?xml version="1.0" encoding="utf-8"?>
<ds:datastoreItem xmlns:ds="http://schemas.openxmlformats.org/officeDocument/2006/customXml" ds:itemID="{B6076179-0609-4F24-BEDC-92E198B078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4D205A-FEE8-4EA0-891B-8E9FA69B4F54}">
  <ds:schemaRefs>
    <ds:schemaRef ds:uri="6e618764-a57b-4ec7-a64b-896c9c84d7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5049</TotalTime>
  <Words>238</Words>
  <Application>Microsoft Office PowerPoint</Application>
  <PresentationFormat>On-screen Show (16:9)</PresentationFormat>
  <Paragraphs>35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OfficinaSanITCBoo</vt:lpstr>
      <vt:lpstr>Office Theme</vt:lpstr>
      <vt:lpstr>Supporting colleagues’ career development at ScotRail</vt:lpstr>
      <vt:lpstr>Career Conversations – 90 minute virtual sessions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</dc:creator>
  <cp:lastModifiedBy>Wayne Heatherington</cp:lastModifiedBy>
  <cp:revision>73</cp:revision>
  <cp:lastPrinted>2022-08-15T12:56:35Z</cp:lastPrinted>
  <dcterms:created xsi:type="dcterms:W3CDTF">2016-07-27T14:58:55Z</dcterms:created>
  <dcterms:modified xsi:type="dcterms:W3CDTF">2023-06-15T05:53:08Z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0x010100A055CD516372A843AC23D1FE4F9B1900</vt:lpwstr>
  </property>
  <property fmtid="{D5CDD505-2E9C-101B-9397-08002B2CF9AE}" pid="3" name="MediaServiceImageTags">
    <vt:lpwstr/>
  </property>
  <property fmtid="{D5CDD505-2E9C-101B-9397-08002B2CF9AE}" pid="4" name="MSIP_Label_189c411c-032b-462a-8682-4ebb90580560_Enabled">
    <vt:lpwstr>true</vt:lpwstr>
  </property>
  <property fmtid="{D5CDD505-2E9C-101B-9397-08002B2CF9AE}" pid="5" name="MSIP_Label_189c411c-032b-462a-8682-4ebb90580560_SetDate">
    <vt:lpwstr>2022-08-25T14:13:06Z</vt:lpwstr>
  </property>
  <property fmtid="{D5CDD505-2E9C-101B-9397-08002B2CF9AE}" pid="6" name="MSIP_Label_189c411c-032b-462a-8682-4ebb90580560_Method">
    <vt:lpwstr>Standard</vt:lpwstr>
  </property>
  <property fmtid="{D5CDD505-2E9C-101B-9397-08002B2CF9AE}" pid="7" name="MSIP_Label_189c411c-032b-462a-8682-4ebb90580560_Name">
    <vt:lpwstr>189c411c-032b-462a-8682-4ebb90580560</vt:lpwstr>
  </property>
  <property fmtid="{D5CDD505-2E9C-101B-9397-08002B2CF9AE}" pid="8" name="MSIP_Label_189c411c-032b-462a-8682-4ebb90580560_SiteId">
    <vt:lpwstr>6ae6141e-1323-4e7e-8a11-cdd98c62d88a</vt:lpwstr>
  </property>
  <property fmtid="{D5CDD505-2E9C-101B-9397-08002B2CF9AE}" pid="9" name="MSIP_Label_189c411c-032b-462a-8682-4ebb90580560_ActionId">
    <vt:lpwstr/>
  </property>
  <property fmtid="{D5CDD505-2E9C-101B-9397-08002B2CF9AE}" pid="10" name="MSIP_Label_189c411c-032b-462a-8682-4ebb90580560_ContentBits">
    <vt:lpwstr>2</vt:lpwstr>
  </property>
</Properties>
</file>